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72" r:id="rId5"/>
    <p:sldMasterId id="2147483708" r:id="rId6"/>
    <p:sldMasterId id="2147483845" r:id="rId7"/>
  </p:sldMasterIdLst>
  <p:notesMasterIdLst>
    <p:notesMasterId r:id="rId85"/>
  </p:notesMasterIdLst>
  <p:handoutMasterIdLst>
    <p:handoutMasterId r:id="rId86"/>
  </p:handoutMasterIdLst>
  <p:sldIdLst>
    <p:sldId id="352" r:id="rId8"/>
    <p:sldId id="290" r:id="rId9"/>
    <p:sldId id="353" r:id="rId10"/>
    <p:sldId id="2795" r:id="rId11"/>
    <p:sldId id="2780" r:id="rId12"/>
    <p:sldId id="490" r:id="rId13"/>
    <p:sldId id="2792" r:id="rId14"/>
    <p:sldId id="2778" r:id="rId15"/>
    <p:sldId id="5305" r:id="rId16"/>
    <p:sldId id="5306" r:id="rId17"/>
    <p:sldId id="2793" r:id="rId18"/>
    <p:sldId id="2794" r:id="rId19"/>
    <p:sldId id="358" r:id="rId20"/>
    <p:sldId id="2789" r:id="rId21"/>
    <p:sldId id="2798" r:id="rId22"/>
    <p:sldId id="2806" r:id="rId23"/>
    <p:sldId id="2797" r:id="rId24"/>
    <p:sldId id="2807" r:id="rId25"/>
    <p:sldId id="5292" r:id="rId26"/>
    <p:sldId id="5291" r:id="rId27"/>
    <p:sldId id="2808" r:id="rId28"/>
    <p:sldId id="5332" r:id="rId29"/>
    <p:sldId id="5275" r:id="rId30"/>
    <p:sldId id="5297" r:id="rId31"/>
    <p:sldId id="5331" r:id="rId32"/>
    <p:sldId id="357" r:id="rId33"/>
    <p:sldId id="2745" r:id="rId34"/>
    <p:sldId id="2767" r:id="rId35"/>
    <p:sldId id="5293" r:id="rId36"/>
    <p:sldId id="5328" r:id="rId37"/>
    <p:sldId id="5294" r:id="rId38"/>
    <p:sldId id="5295" r:id="rId39"/>
    <p:sldId id="2746" r:id="rId40"/>
    <p:sldId id="2749" r:id="rId41"/>
    <p:sldId id="2750" r:id="rId42"/>
    <p:sldId id="2751" r:id="rId43"/>
    <p:sldId id="2752" r:id="rId44"/>
    <p:sldId id="5299" r:id="rId45"/>
    <p:sldId id="5329" r:id="rId46"/>
    <p:sldId id="2770" r:id="rId47"/>
    <p:sldId id="2769" r:id="rId48"/>
    <p:sldId id="2790" r:id="rId49"/>
    <p:sldId id="2801" r:id="rId50"/>
    <p:sldId id="2802" r:id="rId51"/>
    <p:sldId id="2803" r:id="rId52"/>
    <p:sldId id="5296" r:id="rId53"/>
    <p:sldId id="2785" r:id="rId54"/>
    <p:sldId id="2804" r:id="rId55"/>
    <p:sldId id="5300" r:id="rId56"/>
    <p:sldId id="5335" r:id="rId57"/>
    <p:sldId id="2791" r:id="rId58"/>
    <p:sldId id="360" r:id="rId59"/>
    <p:sldId id="5310" r:id="rId60"/>
    <p:sldId id="5326" r:id="rId61"/>
    <p:sldId id="5309" r:id="rId62"/>
    <p:sldId id="5308" r:id="rId63"/>
    <p:sldId id="5333" r:id="rId64"/>
    <p:sldId id="5302" r:id="rId65"/>
    <p:sldId id="5337" r:id="rId66"/>
    <p:sldId id="5324" r:id="rId67"/>
    <p:sldId id="5323" r:id="rId68"/>
    <p:sldId id="5338" r:id="rId69"/>
    <p:sldId id="5301" r:id="rId70"/>
    <p:sldId id="5325" r:id="rId71"/>
    <p:sldId id="5336" r:id="rId72"/>
    <p:sldId id="5330" r:id="rId73"/>
    <p:sldId id="359" r:id="rId74"/>
    <p:sldId id="2783" r:id="rId75"/>
    <p:sldId id="2784" r:id="rId76"/>
    <p:sldId id="5303" r:id="rId77"/>
    <p:sldId id="5304" r:id="rId78"/>
    <p:sldId id="2796" r:id="rId79"/>
    <p:sldId id="258" r:id="rId80"/>
    <p:sldId id="2786" r:id="rId81"/>
    <p:sldId id="2787" r:id="rId82"/>
    <p:sldId id="5339" r:id="rId83"/>
    <p:sldId id="5334" r:id="rId84"/>
  </p:sldIdLst>
  <p:sldSz cx="12192000" cy="6858000"/>
  <p:notesSz cx="6858000" cy="9144000"/>
  <p:embeddedFontLst>
    <p:embeddedFont>
      <p:font typeface="Calibri" panose="020F0502020204030204" pitchFamily="34" charset="0"/>
      <p:regular r:id="rId87"/>
      <p:bold r:id="rId88"/>
      <p:italic r:id="rId89"/>
      <p:boldItalic r:id="rId90"/>
    </p:embeddedFont>
    <p:embeddedFont>
      <p:font typeface="Inter" panose="02000503000000020004" pitchFamily="2" charset="0"/>
      <p:regular r:id="rId91"/>
      <p:bold r:id="rId92"/>
      <p:italic r:id="rId93"/>
      <p:boldItalic r:id="rId94"/>
    </p:embeddedFont>
    <p:embeddedFont>
      <p:font typeface="Inter SemiBold" panose="02000503000000020004" pitchFamily="2" charset="0"/>
      <p:regular r:id="rId95"/>
      <p:bold r:id="rId96"/>
      <p:italic r:id="rId97"/>
      <p:boldItalic r:id="rId98"/>
    </p:embeddedFont>
  </p:embeddedFontLst>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33C"/>
    <a:srgbClr val="F9E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F325B2-3EA8-CA44-944C-D1A608C85B18}" v="600" dt="2023-02-08T08:23:11.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90" autoAdjust="0"/>
    <p:restoredTop sz="74310" autoAdjust="0"/>
  </p:normalViewPr>
  <p:slideViewPr>
    <p:cSldViewPr snapToGrid="0" snapToObjects="1">
      <p:cViewPr>
        <p:scale>
          <a:sx n="87" d="100"/>
          <a:sy n="87" d="100"/>
        </p:scale>
        <p:origin x="5280" y="1912"/>
      </p:cViewPr>
      <p:guideLst/>
    </p:cSldViewPr>
  </p:slideViewPr>
  <p:outlineViewPr>
    <p:cViewPr>
      <p:scale>
        <a:sx n="33" d="100"/>
        <a:sy n="33" d="100"/>
      </p:scale>
      <p:origin x="0" y="-26058"/>
    </p:cViewPr>
  </p:outlin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138" d="100"/>
          <a:sy n="138" d="100"/>
        </p:scale>
        <p:origin x="4758"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font" Target="fonts/font3.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tableStyles" Target="tableStyles.xml"/><Relationship Id="rId5" Type="http://schemas.openxmlformats.org/officeDocument/2006/relationships/slideMaster" Target="slideMasters/slideMaster1.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1.fntdata"/><Relationship Id="rId104" Type="http://schemas.microsoft.com/office/2015/10/relationships/revisionInfo" Target="revisionInfo.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1.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Paramanathan" userId="4c819e44-119f-447e-841b-e35335f52bdd" providerId="ADAL" clId="{F1F325B2-3EA8-CA44-944C-D1A608C85B18}"/>
    <pc:docChg chg="undo custSel addSld delSld modSld sldOrd">
      <pc:chgData name="Johan Paramanathan" userId="4c819e44-119f-447e-841b-e35335f52bdd" providerId="ADAL" clId="{F1F325B2-3EA8-CA44-944C-D1A608C85B18}" dt="2023-02-08T08:23:15.277" v="10836" actId="1076"/>
      <pc:docMkLst>
        <pc:docMk/>
      </pc:docMkLst>
      <pc:sldChg chg="modSp modTransition modAnim">
        <pc:chgData name="Johan Paramanathan" userId="4c819e44-119f-447e-841b-e35335f52bdd" providerId="ADAL" clId="{F1F325B2-3EA8-CA44-944C-D1A608C85B18}" dt="2023-02-07T21:09:08.922" v="9957" actId="20577"/>
        <pc:sldMkLst>
          <pc:docMk/>
          <pc:sldMk cId="3557474691" sldId="258"/>
        </pc:sldMkLst>
        <pc:spChg chg="mod">
          <ac:chgData name="Johan Paramanathan" userId="4c819e44-119f-447e-841b-e35335f52bdd" providerId="ADAL" clId="{F1F325B2-3EA8-CA44-944C-D1A608C85B18}" dt="2023-02-07T21:09:08.922" v="9957" actId="20577"/>
          <ac:spMkLst>
            <pc:docMk/>
            <pc:sldMk cId="3557474691" sldId="258"/>
            <ac:spMk id="10" creationId="{DA399B6A-9C1A-4C87-8EAD-0156CD867868}"/>
          </ac:spMkLst>
        </pc:spChg>
        <pc:spChg chg="mod">
          <ac:chgData name="Johan Paramanathan" userId="4c819e44-119f-447e-841b-e35335f52bdd" providerId="ADAL" clId="{F1F325B2-3EA8-CA44-944C-D1A608C85B18}" dt="2023-02-07T21:09:03.049" v="9956" actId="20577"/>
          <ac:spMkLst>
            <pc:docMk/>
            <pc:sldMk cId="3557474691" sldId="258"/>
            <ac:spMk id="11" creationId="{2F5D83F5-770F-0D66-D0FA-60A3B92A5406}"/>
          </ac:spMkLst>
        </pc:spChg>
      </pc:sldChg>
      <pc:sldChg chg="addSp delSp modSp mod modTransition">
        <pc:chgData name="Johan Paramanathan" userId="4c819e44-119f-447e-841b-e35335f52bdd" providerId="ADAL" clId="{F1F325B2-3EA8-CA44-944C-D1A608C85B18}" dt="2023-02-07T20:45:12.183" v="9642" actId="20577"/>
        <pc:sldMkLst>
          <pc:docMk/>
          <pc:sldMk cId="1819519646" sldId="290"/>
        </pc:sldMkLst>
        <pc:spChg chg="mod">
          <ac:chgData name="Johan Paramanathan" userId="4c819e44-119f-447e-841b-e35335f52bdd" providerId="ADAL" clId="{F1F325B2-3EA8-CA44-944C-D1A608C85B18}" dt="2023-02-07T18:17:59.781" v="8276"/>
          <ac:spMkLst>
            <pc:docMk/>
            <pc:sldMk cId="1819519646" sldId="290"/>
            <ac:spMk id="3" creationId="{E4C0C888-89DC-CDFA-058B-EB4180C2196F}"/>
          </ac:spMkLst>
        </pc:spChg>
        <pc:spChg chg="mod">
          <ac:chgData name="Johan Paramanathan" userId="4c819e44-119f-447e-841b-e35335f52bdd" providerId="ADAL" clId="{F1F325B2-3EA8-CA44-944C-D1A608C85B18}" dt="2023-02-07T18:17:59.781" v="8276"/>
          <ac:spMkLst>
            <pc:docMk/>
            <pc:sldMk cId="1819519646" sldId="290"/>
            <ac:spMk id="5" creationId="{A62520DD-1008-90D6-1687-9611E394D0DA}"/>
          </ac:spMkLst>
        </pc:spChg>
        <pc:spChg chg="mod">
          <ac:chgData name="Johan Paramanathan" userId="4c819e44-119f-447e-841b-e35335f52bdd" providerId="ADAL" clId="{F1F325B2-3EA8-CA44-944C-D1A608C85B18}" dt="2023-02-07T20:45:12.183" v="9642" actId="20577"/>
          <ac:spMkLst>
            <pc:docMk/>
            <pc:sldMk cId="1819519646" sldId="290"/>
            <ac:spMk id="11" creationId="{38499358-7CBA-754E-BCAC-4160B55A8791}"/>
          </ac:spMkLst>
        </pc:spChg>
        <pc:picChg chg="add mod">
          <ac:chgData name="Johan Paramanathan" userId="4c819e44-119f-447e-841b-e35335f52bdd" providerId="ADAL" clId="{F1F325B2-3EA8-CA44-944C-D1A608C85B18}" dt="2023-02-07T18:22:47.192" v="8473" actId="1076"/>
          <ac:picMkLst>
            <pc:docMk/>
            <pc:sldMk cId="1819519646" sldId="290"/>
            <ac:picMk id="4" creationId="{94B65D3E-8DF3-7BB3-531F-B7B238ED4750}"/>
          </ac:picMkLst>
        </pc:picChg>
        <pc:picChg chg="mod">
          <ac:chgData name="Johan Paramanathan" userId="4c819e44-119f-447e-841b-e35335f52bdd" providerId="ADAL" clId="{F1F325B2-3EA8-CA44-944C-D1A608C85B18}" dt="2023-02-07T18:21:24.423" v="8316" actId="1076"/>
          <ac:picMkLst>
            <pc:docMk/>
            <pc:sldMk cId="1819519646" sldId="290"/>
            <ac:picMk id="7" creationId="{CB958366-58AC-CC46-A605-3055D95F640C}"/>
          </ac:picMkLst>
        </pc:picChg>
        <pc:picChg chg="mod">
          <ac:chgData name="Johan Paramanathan" userId="4c819e44-119f-447e-841b-e35335f52bdd" providerId="ADAL" clId="{F1F325B2-3EA8-CA44-944C-D1A608C85B18}" dt="2023-02-07T18:21:27.775" v="8317" actId="1076"/>
          <ac:picMkLst>
            <pc:docMk/>
            <pc:sldMk cId="1819519646" sldId="290"/>
            <ac:picMk id="13" creationId="{94C01681-1FBD-824D-9A0E-57E279F32B52}"/>
          </ac:picMkLst>
        </pc:picChg>
        <pc:cxnChg chg="del mod">
          <ac:chgData name="Johan Paramanathan" userId="4c819e44-119f-447e-841b-e35335f52bdd" providerId="ADAL" clId="{F1F325B2-3EA8-CA44-944C-D1A608C85B18}" dt="2023-02-07T18:21:07.643" v="8313" actId="478"/>
          <ac:cxnSpMkLst>
            <pc:docMk/>
            <pc:sldMk cId="1819519646" sldId="290"/>
            <ac:cxnSpMk id="10" creationId="{EE974F32-33D4-324B-8D5B-3549B5FF76EC}"/>
          </ac:cxnSpMkLst>
        </pc:cxnChg>
      </pc:sldChg>
      <pc:sldChg chg="modTransition">
        <pc:chgData name="Johan Paramanathan" userId="4c819e44-119f-447e-841b-e35335f52bdd" providerId="ADAL" clId="{F1F325B2-3EA8-CA44-944C-D1A608C85B18}" dt="2023-02-07T20:37:58.372" v="9614"/>
        <pc:sldMkLst>
          <pc:docMk/>
          <pc:sldMk cId="28091253" sldId="352"/>
        </pc:sldMkLst>
      </pc:sldChg>
      <pc:sldChg chg="modSp mod modTransition">
        <pc:chgData name="Johan Paramanathan" userId="4c819e44-119f-447e-841b-e35335f52bdd" providerId="ADAL" clId="{F1F325B2-3EA8-CA44-944C-D1A608C85B18}" dt="2023-02-07T20:37:58.372" v="9614"/>
        <pc:sldMkLst>
          <pc:docMk/>
          <pc:sldMk cId="2461272871" sldId="353"/>
        </pc:sldMkLst>
        <pc:spChg chg="mod">
          <ac:chgData name="Johan Paramanathan" userId="4c819e44-119f-447e-841b-e35335f52bdd" providerId="ADAL" clId="{F1F325B2-3EA8-CA44-944C-D1A608C85B18}" dt="2023-02-07T18:17:59.781" v="8276"/>
          <ac:spMkLst>
            <pc:docMk/>
            <pc:sldMk cId="2461272871" sldId="353"/>
            <ac:spMk id="2" creationId="{AD4FE576-1D2C-2BE1-3E6B-0AA3F0354150}"/>
          </ac:spMkLst>
        </pc:spChg>
        <pc:spChg chg="mod">
          <ac:chgData name="Johan Paramanathan" userId="4c819e44-119f-447e-841b-e35335f52bdd" providerId="ADAL" clId="{F1F325B2-3EA8-CA44-944C-D1A608C85B18}" dt="2023-02-07T18:17:59.781" v="8276"/>
          <ac:spMkLst>
            <pc:docMk/>
            <pc:sldMk cId="2461272871" sldId="353"/>
            <ac:spMk id="3" creationId="{4F4F888E-9930-4490-90F9-8EFF3420AE65}"/>
          </ac:spMkLst>
        </pc:spChg>
        <pc:spChg chg="mod">
          <ac:chgData name="Johan Paramanathan" userId="4c819e44-119f-447e-841b-e35335f52bdd" providerId="ADAL" clId="{F1F325B2-3EA8-CA44-944C-D1A608C85B18}" dt="2023-02-07T19:42:37.632" v="9613" actId="20577"/>
          <ac:spMkLst>
            <pc:docMk/>
            <pc:sldMk cId="2461272871" sldId="353"/>
            <ac:spMk id="5" creationId="{B7ED5CCF-92B4-8D6A-3AA9-955BD5A65D94}"/>
          </ac:spMkLst>
        </pc:spChg>
        <pc:spChg chg="mod">
          <ac:chgData name="Johan Paramanathan" userId="4c819e44-119f-447e-841b-e35335f52bdd" providerId="ADAL" clId="{F1F325B2-3EA8-CA44-944C-D1A608C85B18}" dt="2023-02-07T18:17:59.781" v="8276"/>
          <ac:spMkLst>
            <pc:docMk/>
            <pc:sldMk cId="2461272871" sldId="353"/>
            <ac:spMk id="6" creationId="{98F3BD70-FDCA-1ABF-4C8D-11A731D85EF7}"/>
          </ac:spMkLst>
        </pc:spChg>
      </pc:sldChg>
      <pc:sldChg chg="addSp modSp mod modTransition">
        <pc:chgData name="Johan Paramanathan" userId="4c819e44-119f-447e-841b-e35335f52bdd" providerId="ADAL" clId="{F1F325B2-3EA8-CA44-944C-D1A608C85B18}" dt="2023-02-08T08:11:03.968" v="10796" actId="20577"/>
        <pc:sldMkLst>
          <pc:docMk/>
          <pc:sldMk cId="4284383462" sldId="357"/>
        </pc:sldMkLst>
        <pc:spChg chg="mod">
          <ac:chgData name="Johan Paramanathan" userId="4c819e44-119f-447e-841b-e35335f52bdd" providerId="ADAL" clId="{F1F325B2-3EA8-CA44-944C-D1A608C85B18}" dt="2023-02-06T18:40:03.968" v="1934" actId="115"/>
          <ac:spMkLst>
            <pc:docMk/>
            <pc:sldMk cId="4284383462" sldId="357"/>
            <ac:spMk id="3" creationId="{7704D458-758D-2E1B-6978-086517D0144B}"/>
          </ac:spMkLst>
        </pc:spChg>
        <pc:spChg chg="add mod">
          <ac:chgData name="Johan Paramanathan" userId="4c819e44-119f-447e-841b-e35335f52bdd" providerId="ADAL" clId="{F1F325B2-3EA8-CA44-944C-D1A608C85B18}" dt="2023-02-08T08:11:03.968" v="10796" actId="20577"/>
          <ac:spMkLst>
            <pc:docMk/>
            <pc:sldMk cId="4284383462" sldId="357"/>
            <ac:spMk id="5" creationId="{08AFE08B-8ABB-22FF-4807-8E254CC57BE9}"/>
          </ac:spMkLst>
        </pc:spChg>
      </pc:sldChg>
      <pc:sldChg chg="addSp modSp mod modTransition">
        <pc:chgData name="Johan Paramanathan" userId="4c819e44-119f-447e-841b-e35335f52bdd" providerId="ADAL" clId="{F1F325B2-3EA8-CA44-944C-D1A608C85B18}" dt="2023-02-08T08:10:48.111" v="10792" actId="1076"/>
        <pc:sldMkLst>
          <pc:docMk/>
          <pc:sldMk cId="3930480739" sldId="358"/>
        </pc:sldMkLst>
        <pc:spChg chg="mod">
          <ac:chgData name="Johan Paramanathan" userId="4c819e44-119f-447e-841b-e35335f52bdd" providerId="ADAL" clId="{F1F325B2-3EA8-CA44-944C-D1A608C85B18}" dt="2023-02-06T18:28:36.722" v="1382" actId="20577"/>
          <ac:spMkLst>
            <pc:docMk/>
            <pc:sldMk cId="3930480739" sldId="358"/>
            <ac:spMk id="2" creationId="{27B80EB4-DAA7-68C1-C45B-AAF8CC6756DB}"/>
          </ac:spMkLst>
        </pc:spChg>
        <pc:spChg chg="add mod">
          <ac:chgData name="Johan Paramanathan" userId="4c819e44-119f-447e-841b-e35335f52bdd" providerId="ADAL" clId="{F1F325B2-3EA8-CA44-944C-D1A608C85B18}" dt="2023-02-08T08:10:48.111" v="10792" actId="1076"/>
          <ac:spMkLst>
            <pc:docMk/>
            <pc:sldMk cId="3930480739" sldId="358"/>
            <ac:spMk id="4" creationId="{710AB75B-30EC-F0BA-BEE8-033094FAB53C}"/>
          </ac:spMkLst>
        </pc:spChg>
      </pc:sldChg>
      <pc:sldChg chg="addSp modSp mod modTransition">
        <pc:chgData name="Johan Paramanathan" userId="4c819e44-119f-447e-841b-e35335f52bdd" providerId="ADAL" clId="{F1F325B2-3EA8-CA44-944C-D1A608C85B18}" dt="2023-02-08T08:11:49.063" v="10808" actId="20577"/>
        <pc:sldMkLst>
          <pc:docMk/>
          <pc:sldMk cId="1500886517" sldId="359"/>
        </pc:sldMkLst>
        <pc:spChg chg="add mod">
          <ac:chgData name="Johan Paramanathan" userId="4c819e44-119f-447e-841b-e35335f52bdd" providerId="ADAL" clId="{F1F325B2-3EA8-CA44-944C-D1A608C85B18}" dt="2023-02-08T08:11:49.063" v="10808" actId="20577"/>
          <ac:spMkLst>
            <pc:docMk/>
            <pc:sldMk cId="1500886517" sldId="359"/>
            <ac:spMk id="6" creationId="{AEDD2926-C609-1906-94A6-8233D15265A1}"/>
          </ac:spMkLst>
        </pc:spChg>
      </pc:sldChg>
      <pc:sldChg chg="addSp modSp mod modTransition modNotesTx">
        <pc:chgData name="Johan Paramanathan" userId="4c819e44-119f-447e-841b-e35335f52bdd" providerId="ADAL" clId="{F1F325B2-3EA8-CA44-944C-D1A608C85B18}" dt="2023-02-08T08:11:35.435" v="10804" actId="20577"/>
        <pc:sldMkLst>
          <pc:docMk/>
          <pc:sldMk cId="3902941839" sldId="360"/>
        </pc:sldMkLst>
        <pc:spChg chg="mod">
          <ac:chgData name="Johan Paramanathan" userId="4c819e44-119f-447e-841b-e35335f52bdd" providerId="ADAL" clId="{F1F325B2-3EA8-CA44-944C-D1A608C85B18}" dt="2023-02-07T07:36:20.249" v="5731" actId="20577"/>
          <ac:spMkLst>
            <pc:docMk/>
            <pc:sldMk cId="3902941839" sldId="360"/>
            <ac:spMk id="2" creationId="{27B80EB4-DAA7-68C1-C45B-AAF8CC6756DB}"/>
          </ac:spMkLst>
        </pc:spChg>
        <pc:spChg chg="mod">
          <ac:chgData name="Johan Paramanathan" userId="4c819e44-119f-447e-841b-e35335f52bdd" providerId="ADAL" clId="{F1F325B2-3EA8-CA44-944C-D1A608C85B18}" dt="2023-02-07T07:36:29.244" v="5753" actId="20577"/>
          <ac:spMkLst>
            <pc:docMk/>
            <pc:sldMk cId="3902941839" sldId="360"/>
            <ac:spMk id="3" creationId="{7704D458-758D-2E1B-6978-086517D0144B}"/>
          </ac:spMkLst>
        </pc:spChg>
        <pc:spChg chg="add mod">
          <ac:chgData name="Johan Paramanathan" userId="4c819e44-119f-447e-841b-e35335f52bdd" providerId="ADAL" clId="{F1F325B2-3EA8-CA44-944C-D1A608C85B18}" dt="2023-02-08T08:11:35.435" v="10804" actId="20577"/>
          <ac:spMkLst>
            <pc:docMk/>
            <pc:sldMk cId="3902941839" sldId="360"/>
            <ac:spMk id="5" creationId="{E034B153-2A32-DEB7-0ED0-2FA89E24CBF7}"/>
          </ac:spMkLst>
        </pc:spChg>
      </pc:sldChg>
      <pc:sldChg chg="addSp delSp modSp add mod">
        <pc:chgData name="Johan Paramanathan" userId="4c819e44-119f-447e-841b-e35335f52bdd" providerId="ADAL" clId="{F1F325B2-3EA8-CA44-944C-D1A608C85B18}" dt="2023-02-08T07:58:40.208" v="10781" actId="20577"/>
        <pc:sldMkLst>
          <pc:docMk/>
          <pc:sldMk cId="1055098599" sldId="490"/>
        </pc:sldMkLst>
        <pc:spChg chg="del">
          <ac:chgData name="Johan Paramanathan" userId="4c819e44-119f-447e-841b-e35335f52bdd" providerId="ADAL" clId="{F1F325B2-3EA8-CA44-944C-D1A608C85B18}" dt="2023-02-08T07:58:18.915" v="10764" actId="478"/>
          <ac:spMkLst>
            <pc:docMk/>
            <pc:sldMk cId="1055098599" sldId="490"/>
            <ac:spMk id="3" creationId="{00000000-0000-0000-0000-000000000000}"/>
          </ac:spMkLst>
        </pc:spChg>
        <pc:spChg chg="add del mod">
          <ac:chgData name="Johan Paramanathan" userId="4c819e44-119f-447e-841b-e35335f52bdd" providerId="ADAL" clId="{F1F325B2-3EA8-CA44-944C-D1A608C85B18}" dt="2023-02-08T07:58:21.835" v="10765" actId="478"/>
          <ac:spMkLst>
            <pc:docMk/>
            <pc:sldMk cId="1055098599" sldId="490"/>
            <ac:spMk id="5" creationId="{23770D76-47C1-E8A8-30D9-CC463FD87AA0}"/>
          </ac:spMkLst>
        </pc:spChg>
        <pc:spChg chg="mod">
          <ac:chgData name="Johan Paramanathan" userId="4c819e44-119f-447e-841b-e35335f52bdd" providerId="ADAL" clId="{F1F325B2-3EA8-CA44-944C-D1A608C85B18}" dt="2023-02-08T07:58:40.208" v="10781" actId="20577"/>
          <ac:spMkLst>
            <pc:docMk/>
            <pc:sldMk cId="1055098599" sldId="490"/>
            <ac:spMk id="7" creationId="{4B79E44E-AECC-604A-A81A-A1D939FD2AC6}"/>
          </ac:spMkLst>
        </pc:spChg>
      </pc:sldChg>
      <pc:sldChg chg="modSp modTransition">
        <pc:chgData name="Johan Paramanathan" userId="4c819e44-119f-447e-841b-e35335f52bdd" providerId="ADAL" clId="{F1F325B2-3EA8-CA44-944C-D1A608C85B18}" dt="2023-02-07T20:55:13.473" v="9711" actId="207"/>
        <pc:sldMkLst>
          <pc:docMk/>
          <pc:sldMk cId="1039821891" sldId="2745"/>
        </pc:sldMkLst>
        <pc:graphicFrameChg chg="mod">
          <ac:chgData name="Johan Paramanathan" userId="4c819e44-119f-447e-841b-e35335f52bdd" providerId="ADAL" clId="{F1F325B2-3EA8-CA44-944C-D1A608C85B18}" dt="2023-02-07T20:55:13.473" v="9711" actId="207"/>
          <ac:graphicFrameMkLst>
            <pc:docMk/>
            <pc:sldMk cId="1039821891" sldId="2745"/>
            <ac:graphicFrameMk id="7" creationId="{0B63D6EA-0FFF-E2A9-0A92-A524F5D51D1A}"/>
          </ac:graphicFrameMkLst>
        </pc:graphicFrameChg>
      </pc:sldChg>
      <pc:sldChg chg="modSp mod modTransition">
        <pc:chgData name="Johan Paramanathan" userId="4c819e44-119f-447e-841b-e35335f52bdd" providerId="ADAL" clId="{F1F325B2-3EA8-CA44-944C-D1A608C85B18}" dt="2023-02-07T20:37:58.372" v="9614"/>
        <pc:sldMkLst>
          <pc:docMk/>
          <pc:sldMk cId="3049613433" sldId="2746"/>
        </pc:sldMkLst>
        <pc:spChg chg="mod">
          <ac:chgData name="Johan Paramanathan" userId="4c819e44-119f-447e-841b-e35335f52bdd" providerId="ADAL" clId="{F1F325B2-3EA8-CA44-944C-D1A608C85B18}" dt="2023-02-06T17:40:10.683" v="643" actId="20577"/>
          <ac:spMkLst>
            <pc:docMk/>
            <pc:sldMk cId="3049613433" sldId="2746"/>
            <ac:spMk id="6" creationId="{BB087DCB-55D2-375F-DF36-37939EA68F79}"/>
          </ac:spMkLst>
        </pc:spChg>
      </pc:sldChg>
      <pc:sldChg chg="addSp modSp mod modTransition">
        <pc:chgData name="Johan Paramanathan" userId="4c819e44-119f-447e-841b-e35335f52bdd" providerId="ADAL" clId="{F1F325B2-3EA8-CA44-944C-D1A608C85B18}" dt="2023-02-07T20:37:58.372" v="9614"/>
        <pc:sldMkLst>
          <pc:docMk/>
          <pc:sldMk cId="2971462062" sldId="2749"/>
        </pc:sldMkLst>
        <pc:spChg chg="add mod">
          <ac:chgData name="Johan Paramanathan" userId="4c819e44-119f-447e-841b-e35335f52bdd" providerId="ADAL" clId="{F1F325B2-3EA8-CA44-944C-D1A608C85B18}" dt="2023-02-07T18:53:20.050" v="8902" actId="21"/>
          <ac:spMkLst>
            <pc:docMk/>
            <pc:sldMk cId="2971462062" sldId="2749"/>
            <ac:spMk id="2" creationId="{3E22519C-0F38-D0C4-9535-485EB09C1489}"/>
          </ac:spMkLst>
        </pc:spChg>
        <pc:spChg chg="mod">
          <ac:chgData name="Johan Paramanathan" userId="4c819e44-119f-447e-841b-e35335f52bdd" providerId="ADAL" clId="{F1F325B2-3EA8-CA44-944C-D1A608C85B18}" dt="2023-02-07T18:53:25.430" v="8927" actId="20577"/>
          <ac:spMkLst>
            <pc:docMk/>
            <pc:sldMk cId="2971462062" sldId="2749"/>
            <ac:spMk id="6" creationId="{BB087DCB-55D2-375F-DF36-37939EA68F79}"/>
          </ac:spMkLst>
        </pc:spChg>
      </pc:sldChg>
      <pc:sldChg chg="modTransition">
        <pc:chgData name="Johan Paramanathan" userId="4c819e44-119f-447e-841b-e35335f52bdd" providerId="ADAL" clId="{F1F325B2-3EA8-CA44-944C-D1A608C85B18}" dt="2023-02-07T20:37:58.372" v="9614"/>
        <pc:sldMkLst>
          <pc:docMk/>
          <pc:sldMk cId="1810515643" sldId="2750"/>
        </pc:sldMkLst>
      </pc:sldChg>
      <pc:sldChg chg="modTransition">
        <pc:chgData name="Johan Paramanathan" userId="4c819e44-119f-447e-841b-e35335f52bdd" providerId="ADAL" clId="{F1F325B2-3EA8-CA44-944C-D1A608C85B18}" dt="2023-02-07T20:37:58.372" v="9614"/>
        <pc:sldMkLst>
          <pc:docMk/>
          <pc:sldMk cId="3705188139" sldId="2751"/>
        </pc:sldMkLst>
      </pc:sldChg>
      <pc:sldChg chg="modSp mod modTransition">
        <pc:chgData name="Johan Paramanathan" userId="4c819e44-119f-447e-841b-e35335f52bdd" providerId="ADAL" clId="{F1F325B2-3EA8-CA44-944C-D1A608C85B18}" dt="2023-02-07T20:37:58.372" v="9614"/>
        <pc:sldMkLst>
          <pc:docMk/>
          <pc:sldMk cId="1218582449" sldId="2752"/>
        </pc:sldMkLst>
        <pc:spChg chg="mod">
          <ac:chgData name="Johan Paramanathan" userId="4c819e44-119f-447e-841b-e35335f52bdd" providerId="ADAL" clId="{F1F325B2-3EA8-CA44-944C-D1A608C85B18}" dt="2023-02-06T19:15:58.824" v="2241" actId="1076"/>
          <ac:spMkLst>
            <pc:docMk/>
            <pc:sldMk cId="1218582449" sldId="2752"/>
            <ac:spMk id="3" creationId="{737390C9-9DC0-0C60-0188-90137EF5E7A6}"/>
          </ac:spMkLst>
        </pc:spChg>
        <pc:spChg chg="mod">
          <ac:chgData name="Johan Paramanathan" userId="4c819e44-119f-447e-841b-e35335f52bdd" providerId="ADAL" clId="{F1F325B2-3EA8-CA44-944C-D1A608C85B18}" dt="2023-02-06T19:16:01.761" v="2242" actId="20577"/>
          <ac:spMkLst>
            <pc:docMk/>
            <pc:sldMk cId="1218582449" sldId="2752"/>
            <ac:spMk id="6" creationId="{BB087DCB-55D2-375F-DF36-37939EA68F79}"/>
          </ac:spMkLst>
        </pc:spChg>
        <pc:spChg chg="mod">
          <ac:chgData name="Johan Paramanathan" userId="4c819e44-119f-447e-841b-e35335f52bdd" providerId="ADAL" clId="{F1F325B2-3EA8-CA44-944C-D1A608C85B18}" dt="2023-02-06T19:15:55.793" v="2239" actId="1076"/>
          <ac:spMkLst>
            <pc:docMk/>
            <pc:sldMk cId="1218582449" sldId="2752"/>
            <ac:spMk id="9" creationId="{D3A9551C-D7F9-68EC-ABE1-232B23AD5D65}"/>
          </ac:spMkLst>
        </pc:spChg>
      </pc:sldChg>
      <pc:sldChg chg="modTransition">
        <pc:chgData name="Johan Paramanathan" userId="4c819e44-119f-447e-841b-e35335f52bdd" providerId="ADAL" clId="{F1F325B2-3EA8-CA44-944C-D1A608C85B18}" dt="2023-02-07T20:37:58.372" v="9614"/>
        <pc:sldMkLst>
          <pc:docMk/>
          <pc:sldMk cId="2937513066" sldId="2767"/>
        </pc:sldMkLst>
      </pc:sldChg>
      <pc:sldChg chg="modSp mod modTransition">
        <pc:chgData name="Johan Paramanathan" userId="4c819e44-119f-447e-841b-e35335f52bdd" providerId="ADAL" clId="{F1F325B2-3EA8-CA44-944C-D1A608C85B18}" dt="2023-02-07T20:37:58.372" v="9614"/>
        <pc:sldMkLst>
          <pc:docMk/>
          <pc:sldMk cId="1078981462" sldId="2769"/>
        </pc:sldMkLst>
        <pc:spChg chg="mod">
          <ac:chgData name="Johan Paramanathan" userId="4c819e44-119f-447e-841b-e35335f52bdd" providerId="ADAL" clId="{F1F325B2-3EA8-CA44-944C-D1A608C85B18}" dt="2023-02-06T17:52:18.933" v="1039" actId="20577"/>
          <ac:spMkLst>
            <pc:docMk/>
            <pc:sldMk cId="1078981462" sldId="2769"/>
            <ac:spMk id="6" creationId="{BB087DCB-55D2-375F-DF36-37939EA68F79}"/>
          </ac:spMkLst>
        </pc:spChg>
        <pc:spChg chg="mod">
          <ac:chgData name="Johan Paramanathan" userId="4c819e44-119f-447e-841b-e35335f52bdd" providerId="ADAL" clId="{F1F325B2-3EA8-CA44-944C-D1A608C85B18}" dt="2023-02-06T17:52:35.960" v="1082" actId="1076"/>
          <ac:spMkLst>
            <pc:docMk/>
            <pc:sldMk cId="1078981462" sldId="2769"/>
            <ac:spMk id="34" creationId="{2FCE2082-CCCA-4AF0-3088-870AA7F1A0FE}"/>
          </ac:spMkLst>
        </pc:spChg>
      </pc:sldChg>
      <pc:sldChg chg="modSp mod modTransition">
        <pc:chgData name="Johan Paramanathan" userId="4c819e44-119f-447e-841b-e35335f52bdd" providerId="ADAL" clId="{F1F325B2-3EA8-CA44-944C-D1A608C85B18}" dt="2023-02-07T20:37:58.372" v="9614"/>
        <pc:sldMkLst>
          <pc:docMk/>
          <pc:sldMk cId="338555755" sldId="2770"/>
        </pc:sldMkLst>
        <pc:spChg chg="mod">
          <ac:chgData name="Johan Paramanathan" userId="4c819e44-119f-447e-841b-e35335f52bdd" providerId="ADAL" clId="{F1F325B2-3EA8-CA44-944C-D1A608C85B18}" dt="2023-02-07T17:56:32.865" v="7380" actId="20577"/>
          <ac:spMkLst>
            <pc:docMk/>
            <pc:sldMk cId="338555755" sldId="2770"/>
            <ac:spMk id="6" creationId="{BB087DCB-55D2-375F-DF36-37939EA68F79}"/>
          </ac:spMkLst>
        </pc:spChg>
      </pc:sldChg>
      <pc:sldChg chg="delSp modSp add mod ord modTransition setBg delDesignElem">
        <pc:chgData name="Johan Paramanathan" userId="4c819e44-119f-447e-841b-e35335f52bdd" providerId="ADAL" clId="{F1F325B2-3EA8-CA44-944C-D1A608C85B18}" dt="2023-02-07T20:37:58.372" v="9614"/>
        <pc:sldMkLst>
          <pc:docMk/>
          <pc:sldMk cId="2053290218" sldId="2778"/>
        </pc:sldMkLst>
        <pc:spChg chg="mod">
          <ac:chgData name="Johan Paramanathan" userId="4c819e44-119f-447e-841b-e35335f52bdd" providerId="ADAL" clId="{F1F325B2-3EA8-CA44-944C-D1A608C85B18}" dt="2023-02-06T18:29:01.648" v="1401" actId="1076"/>
          <ac:spMkLst>
            <pc:docMk/>
            <pc:sldMk cId="2053290218" sldId="2778"/>
            <ac:spMk id="2" creationId="{293EDE37-D2C3-F3FB-7628-43FC02479597}"/>
          </ac:spMkLst>
        </pc:spChg>
        <pc:spChg chg="del">
          <ac:chgData name="Johan Paramanathan" userId="4c819e44-119f-447e-841b-e35335f52bdd" providerId="ADAL" clId="{F1F325B2-3EA8-CA44-944C-D1A608C85B18}" dt="2023-02-06T17:57:17.671" v="1111"/>
          <ac:spMkLst>
            <pc:docMk/>
            <pc:sldMk cId="2053290218" sldId="2778"/>
            <ac:spMk id="9" creationId="{BACC6370-2D7E-4714-9D71-7542949D7D5D}"/>
          </ac:spMkLst>
        </pc:spChg>
        <pc:spChg chg="del">
          <ac:chgData name="Johan Paramanathan" userId="4c819e44-119f-447e-841b-e35335f52bdd" providerId="ADAL" clId="{F1F325B2-3EA8-CA44-944C-D1A608C85B18}" dt="2023-02-06T17:57:17.671" v="1111"/>
          <ac:spMkLst>
            <pc:docMk/>
            <pc:sldMk cId="2053290218" sldId="2778"/>
            <ac:spMk id="11" creationId="{F68B3F68-107C-434F-AA38-110D5EA91B85}"/>
          </ac:spMkLst>
        </pc:spChg>
        <pc:spChg chg="del">
          <ac:chgData name="Johan Paramanathan" userId="4c819e44-119f-447e-841b-e35335f52bdd" providerId="ADAL" clId="{F1F325B2-3EA8-CA44-944C-D1A608C85B18}" dt="2023-02-06T17:57:17.671" v="1111"/>
          <ac:spMkLst>
            <pc:docMk/>
            <pc:sldMk cId="2053290218" sldId="2778"/>
            <ac:spMk id="13" creationId="{AAD0DBB9-1A4B-4391-81D4-CB19F9AB918A}"/>
          </ac:spMkLst>
        </pc:spChg>
        <pc:spChg chg="del">
          <ac:chgData name="Johan Paramanathan" userId="4c819e44-119f-447e-841b-e35335f52bdd" providerId="ADAL" clId="{F1F325B2-3EA8-CA44-944C-D1A608C85B18}" dt="2023-02-06T17:57:17.671" v="1111"/>
          <ac:spMkLst>
            <pc:docMk/>
            <pc:sldMk cId="2053290218" sldId="2778"/>
            <ac:spMk id="15" creationId="{063BBA22-50EA-4C4D-BE05-F1CE4E63AA56}"/>
          </ac:spMkLst>
        </pc:spChg>
        <pc:spChg chg="mod">
          <ac:chgData name="Johan Paramanathan" userId="4c819e44-119f-447e-841b-e35335f52bdd" providerId="ADAL" clId="{F1F325B2-3EA8-CA44-944C-D1A608C85B18}" dt="2023-02-07T18:19:49.095" v="8292" actId="14100"/>
          <ac:spMkLst>
            <pc:docMk/>
            <pc:sldMk cId="2053290218" sldId="2778"/>
            <ac:spMk id="20" creationId="{857507FD-58C7-AB51-73AA-80353134F9D3}"/>
          </ac:spMkLst>
        </pc:spChg>
        <pc:spChg chg="mod">
          <ac:chgData name="Johan Paramanathan" userId="4c819e44-119f-447e-841b-e35335f52bdd" providerId="ADAL" clId="{F1F325B2-3EA8-CA44-944C-D1A608C85B18}" dt="2023-02-07T18:19:57.085" v="8295" actId="1076"/>
          <ac:spMkLst>
            <pc:docMk/>
            <pc:sldMk cId="2053290218" sldId="2778"/>
            <ac:spMk id="22" creationId="{FEC7A4CB-9F12-B0C8-5D9C-1BB868749638}"/>
          </ac:spMkLst>
        </pc:spChg>
        <pc:graphicFrameChg chg="mod modGraphic">
          <ac:chgData name="Johan Paramanathan" userId="4c819e44-119f-447e-841b-e35335f52bdd" providerId="ADAL" clId="{F1F325B2-3EA8-CA44-944C-D1A608C85B18}" dt="2023-02-07T14:23:17.614" v="6527" actId="207"/>
          <ac:graphicFrameMkLst>
            <pc:docMk/>
            <pc:sldMk cId="2053290218" sldId="2778"/>
            <ac:graphicFrameMk id="5" creationId="{C0AD4C4D-A93B-4FBE-712A-C8C58F2EC26D}"/>
          </ac:graphicFrameMkLst>
        </pc:graphicFrameChg>
        <pc:picChg chg="mod">
          <ac:chgData name="Johan Paramanathan" userId="4c819e44-119f-447e-841b-e35335f52bdd" providerId="ADAL" clId="{F1F325B2-3EA8-CA44-944C-D1A608C85B18}" dt="2023-02-07T18:19:54.216" v="8294" actId="1076"/>
          <ac:picMkLst>
            <pc:docMk/>
            <pc:sldMk cId="2053290218" sldId="2778"/>
            <ac:picMk id="21" creationId="{CEE98F4B-2A75-1FE7-D139-7F1958C80F61}"/>
          </ac:picMkLst>
        </pc:picChg>
      </pc:sldChg>
      <pc:sldChg chg="addSp delSp modSp mod modTransition modAnim">
        <pc:chgData name="Johan Paramanathan" userId="4c819e44-119f-447e-841b-e35335f52bdd" providerId="ADAL" clId="{F1F325B2-3EA8-CA44-944C-D1A608C85B18}" dt="2023-02-07T21:09:32.323" v="9979" actId="20577"/>
        <pc:sldMkLst>
          <pc:docMk/>
          <pc:sldMk cId="1327333923" sldId="2780"/>
        </pc:sldMkLst>
        <pc:spChg chg="add mod">
          <ac:chgData name="Johan Paramanathan" userId="4c819e44-119f-447e-841b-e35335f52bdd" providerId="ADAL" clId="{F1F325B2-3EA8-CA44-944C-D1A608C85B18}" dt="2023-02-07T18:17:34.338" v="8273" actId="1076"/>
          <ac:spMkLst>
            <pc:docMk/>
            <pc:sldMk cId="1327333923" sldId="2780"/>
            <ac:spMk id="2" creationId="{85536EAD-ACB7-1D5F-E6F3-4004E08EF55A}"/>
          </ac:spMkLst>
        </pc:spChg>
        <pc:spChg chg="add mod">
          <ac:chgData name="Johan Paramanathan" userId="4c819e44-119f-447e-841b-e35335f52bdd" providerId="ADAL" clId="{F1F325B2-3EA8-CA44-944C-D1A608C85B18}" dt="2023-02-07T18:17:34.338" v="8273" actId="1076"/>
          <ac:spMkLst>
            <pc:docMk/>
            <pc:sldMk cId="1327333923" sldId="2780"/>
            <ac:spMk id="3" creationId="{D0923F75-1B3B-0502-9014-86070F56977F}"/>
          </ac:spMkLst>
        </pc:spChg>
        <pc:spChg chg="add mod">
          <ac:chgData name="Johan Paramanathan" userId="4c819e44-119f-447e-841b-e35335f52bdd" providerId="ADAL" clId="{F1F325B2-3EA8-CA44-944C-D1A608C85B18}" dt="2023-02-07T18:17:34.338" v="8273" actId="1076"/>
          <ac:spMkLst>
            <pc:docMk/>
            <pc:sldMk cId="1327333923" sldId="2780"/>
            <ac:spMk id="4" creationId="{D746D25E-F196-DD10-271B-4A70E701C534}"/>
          </ac:spMkLst>
        </pc:spChg>
        <pc:spChg chg="mod">
          <ac:chgData name="Johan Paramanathan" userId="4c819e44-119f-447e-841b-e35335f52bdd" providerId="ADAL" clId="{F1F325B2-3EA8-CA44-944C-D1A608C85B18}" dt="2023-02-07T18:27:17.042" v="8535" actId="1076"/>
          <ac:spMkLst>
            <pc:docMk/>
            <pc:sldMk cId="1327333923" sldId="2780"/>
            <ac:spMk id="6" creationId="{356C9B6A-01CC-E082-7621-349406C2474F}"/>
          </ac:spMkLst>
        </pc:spChg>
        <pc:spChg chg="del mod">
          <ac:chgData name="Johan Paramanathan" userId="4c819e44-119f-447e-841b-e35335f52bdd" providerId="ADAL" clId="{F1F325B2-3EA8-CA44-944C-D1A608C85B18}" dt="2023-02-07T18:18:05.632" v="8277" actId="478"/>
          <ac:spMkLst>
            <pc:docMk/>
            <pc:sldMk cId="1327333923" sldId="2780"/>
            <ac:spMk id="7" creationId="{5DC73CBC-F6C4-DDD9-499B-E5E6FE149A03}"/>
          </ac:spMkLst>
        </pc:spChg>
        <pc:spChg chg="mod">
          <ac:chgData name="Johan Paramanathan" userId="4c819e44-119f-447e-841b-e35335f52bdd" providerId="ADAL" clId="{F1F325B2-3EA8-CA44-944C-D1A608C85B18}" dt="2023-02-07T18:18:28.648" v="8282" actId="21"/>
          <ac:spMkLst>
            <pc:docMk/>
            <pc:sldMk cId="1327333923" sldId="2780"/>
            <ac:spMk id="8" creationId="{ABEE3FF7-3E3A-3A29-28E6-A73FF021CCED}"/>
          </ac:spMkLst>
        </pc:spChg>
        <pc:spChg chg="add mod">
          <ac:chgData name="Johan Paramanathan" userId="4c819e44-119f-447e-841b-e35335f52bdd" providerId="ADAL" clId="{F1F325B2-3EA8-CA44-944C-D1A608C85B18}" dt="2023-02-07T18:17:34.338" v="8273" actId="1076"/>
          <ac:spMkLst>
            <pc:docMk/>
            <pc:sldMk cId="1327333923" sldId="2780"/>
            <ac:spMk id="9" creationId="{2F429DDB-A9BB-F66F-4181-3A41316D9D15}"/>
          </ac:spMkLst>
        </pc:spChg>
        <pc:spChg chg="add mod">
          <ac:chgData name="Johan Paramanathan" userId="4c819e44-119f-447e-841b-e35335f52bdd" providerId="ADAL" clId="{F1F325B2-3EA8-CA44-944C-D1A608C85B18}" dt="2023-02-07T18:17:34.338" v="8273" actId="1076"/>
          <ac:spMkLst>
            <pc:docMk/>
            <pc:sldMk cId="1327333923" sldId="2780"/>
            <ac:spMk id="10" creationId="{E3A0B7FA-E997-003C-2101-7D6AAE90E8A6}"/>
          </ac:spMkLst>
        </pc:spChg>
        <pc:spChg chg="add mod">
          <ac:chgData name="Johan Paramanathan" userId="4c819e44-119f-447e-841b-e35335f52bdd" providerId="ADAL" clId="{F1F325B2-3EA8-CA44-944C-D1A608C85B18}" dt="2023-02-07T18:17:34.338" v="8273" actId="1076"/>
          <ac:spMkLst>
            <pc:docMk/>
            <pc:sldMk cId="1327333923" sldId="2780"/>
            <ac:spMk id="11" creationId="{6EDC2B53-B75C-BD74-3677-28E5A8D8CF0E}"/>
          </ac:spMkLst>
        </pc:spChg>
        <pc:spChg chg="add mod">
          <ac:chgData name="Johan Paramanathan" userId="4c819e44-119f-447e-841b-e35335f52bdd" providerId="ADAL" clId="{F1F325B2-3EA8-CA44-944C-D1A608C85B18}" dt="2023-02-07T18:17:34.338" v="8273" actId="1076"/>
          <ac:spMkLst>
            <pc:docMk/>
            <pc:sldMk cId="1327333923" sldId="2780"/>
            <ac:spMk id="12" creationId="{FE0273D0-23DE-600C-39EE-0B8023948B36}"/>
          </ac:spMkLst>
        </pc:spChg>
        <pc:spChg chg="add mod">
          <ac:chgData name="Johan Paramanathan" userId="4c819e44-119f-447e-841b-e35335f52bdd" providerId="ADAL" clId="{F1F325B2-3EA8-CA44-944C-D1A608C85B18}" dt="2023-02-07T18:17:34.338" v="8273" actId="1076"/>
          <ac:spMkLst>
            <pc:docMk/>
            <pc:sldMk cId="1327333923" sldId="2780"/>
            <ac:spMk id="13" creationId="{5A637892-733E-D54D-3A6A-F9F898E469EE}"/>
          </ac:spMkLst>
        </pc:spChg>
        <pc:spChg chg="add mod">
          <ac:chgData name="Johan Paramanathan" userId="4c819e44-119f-447e-841b-e35335f52bdd" providerId="ADAL" clId="{F1F325B2-3EA8-CA44-944C-D1A608C85B18}" dt="2023-02-07T18:17:34.338" v="8273" actId="1076"/>
          <ac:spMkLst>
            <pc:docMk/>
            <pc:sldMk cId="1327333923" sldId="2780"/>
            <ac:spMk id="14" creationId="{34B7A75A-2C55-E6BF-9E6C-2DF83CF110F3}"/>
          </ac:spMkLst>
        </pc:spChg>
        <pc:spChg chg="add mod">
          <ac:chgData name="Johan Paramanathan" userId="4c819e44-119f-447e-841b-e35335f52bdd" providerId="ADAL" clId="{F1F325B2-3EA8-CA44-944C-D1A608C85B18}" dt="2023-02-07T18:17:34.338" v="8273" actId="1076"/>
          <ac:spMkLst>
            <pc:docMk/>
            <pc:sldMk cId="1327333923" sldId="2780"/>
            <ac:spMk id="15" creationId="{A32B295E-5CD8-001C-DA9E-97C70531DABC}"/>
          </ac:spMkLst>
        </pc:spChg>
        <pc:spChg chg="add mod">
          <ac:chgData name="Johan Paramanathan" userId="4c819e44-119f-447e-841b-e35335f52bdd" providerId="ADAL" clId="{F1F325B2-3EA8-CA44-944C-D1A608C85B18}" dt="2023-02-07T18:17:34.338" v="8273" actId="1076"/>
          <ac:spMkLst>
            <pc:docMk/>
            <pc:sldMk cId="1327333923" sldId="2780"/>
            <ac:spMk id="16" creationId="{48BE8474-F243-0B5D-899E-E255B0D8A8B6}"/>
          </ac:spMkLst>
        </pc:spChg>
        <pc:spChg chg="add mod">
          <ac:chgData name="Johan Paramanathan" userId="4c819e44-119f-447e-841b-e35335f52bdd" providerId="ADAL" clId="{F1F325B2-3EA8-CA44-944C-D1A608C85B18}" dt="2023-02-07T18:17:34.338" v="8273" actId="1076"/>
          <ac:spMkLst>
            <pc:docMk/>
            <pc:sldMk cId="1327333923" sldId="2780"/>
            <ac:spMk id="17" creationId="{05AA5C56-80B4-1357-F33B-92773C190B42}"/>
          </ac:spMkLst>
        </pc:spChg>
        <pc:spChg chg="add mod">
          <ac:chgData name="Johan Paramanathan" userId="4c819e44-119f-447e-841b-e35335f52bdd" providerId="ADAL" clId="{F1F325B2-3EA8-CA44-944C-D1A608C85B18}" dt="2023-02-07T18:17:34.338" v="8273" actId="1076"/>
          <ac:spMkLst>
            <pc:docMk/>
            <pc:sldMk cId="1327333923" sldId="2780"/>
            <ac:spMk id="18" creationId="{842372E8-8CDD-F023-1D22-0FBEB93B29A6}"/>
          </ac:spMkLst>
        </pc:spChg>
        <pc:spChg chg="add mod">
          <ac:chgData name="Johan Paramanathan" userId="4c819e44-119f-447e-841b-e35335f52bdd" providerId="ADAL" clId="{F1F325B2-3EA8-CA44-944C-D1A608C85B18}" dt="2023-02-07T18:17:34.338" v="8273" actId="1076"/>
          <ac:spMkLst>
            <pc:docMk/>
            <pc:sldMk cId="1327333923" sldId="2780"/>
            <ac:spMk id="19" creationId="{66D23193-ECAB-316E-CA9D-331F12ECCCE3}"/>
          </ac:spMkLst>
        </pc:spChg>
        <pc:spChg chg="add mod">
          <ac:chgData name="Johan Paramanathan" userId="4c819e44-119f-447e-841b-e35335f52bdd" providerId="ADAL" clId="{F1F325B2-3EA8-CA44-944C-D1A608C85B18}" dt="2023-02-07T21:09:32.323" v="9979" actId="20577"/>
          <ac:spMkLst>
            <pc:docMk/>
            <pc:sldMk cId="1327333923" sldId="2780"/>
            <ac:spMk id="20" creationId="{F7B5C46A-1051-89BB-4CC4-5A276CCB5096}"/>
          </ac:spMkLst>
        </pc:spChg>
        <pc:spChg chg="add mod">
          <ac:chgData name="Johan Paramanathan" userId="4c819e44-119f-447e-841b-e35335f52bdd" providerId="ADAL" clId="{F1F325B2-3EA8-CA44-944C-D1A608C85B18}" dt="2023-02-07T18:17:34.338" v="8273" actId="1076"/>
          <ac:spMkLst>
            <pc:docMk/>
            <pc:sldMk cId="1327333923" sldId="2780"/>
            <ac:spMk id="21" creationId="{6667A1F1-487E-6ACB-BB28-756ED0604828}"/>
          </ac:spMkLst>
        </pc:spChg>
        <pc:spChg chg="add mod">
          <ac:chgData name="Johan Paramanathan" userId="4c819e44-119f-447e-841b-e35335f52bdd" providerId="ADAL" clId="{F1F325B2-3EA8-CA44-944C-D1A608C85B18}" dt="2023-02-07T18:17:34.338" v="8273" actId="1076"/>
          <ac:spMkLst>
            <pc:docMk/>
            <pc:sldMk cId="1327333923" sldId="2780"/>
            <ac:spMk id="22" creationId="{76542E0A-79BB-7F3D-2DB5-B3B97D624242}"/>
          </ac:spMkLst>
        </pc:spChg>
        <pc:spChg chg="add mod">
          <ac:chgData name="Johan Paramanathan" userId="4c819e44-119f-447e-841b-e35335f52bdd" providerId="ADAL" clId="{F1F325B2-3EA8-CA44-944C-D1A608C85B18}" dt="2023-02-07T18:17:34.338" v="8273" actId="1076"/>
          <ac:spMkLst>
            <pc:docMk/>
            <pc:sldMk cId="1327333923" sldId="2780"/>
            <ac:spMk id="23" creationId="{5BC64556-714F-BF8F-5D39-9756D22FBF8A}"/>
          </ac:spMkLst>
        </pc:spChg>
        <pc:spChg chg="add mod">
          <ac:chgData name="Johan Paramanathan" userId="4c819e44-119f-447e-841b-e35335f52bdd" providerId="ADAL" clId="{F1F325B2-3EA8-CA44-944C-D1A608C85B18}" dt="2023-02-07T18:17:34.338" v="8273" actId="1076"/>
          <ac:spMkLst>
            <pc:docMk/>
            <pc:sldMk cId="1327333923" sldId="2780"/>
            <ac:spMk id="24" creationId="{44BBF6F9-F962-3561-5B45-148FBCF63300}"/>
          </ac:spMkLst>
        </pc:spChg>
        <pc:spChg chg="mod">
          <ac:chgData name="Johan Paramanathan" userId="4c819e44-119f-447e-841b-e35335f52bdd" providerId="ADAL" clId="{F1F325B2-3EA8-CA44-944C-D1A608C85B18}" dt="2023-02-07T18:17:59.781" v="8276"/>
          <ac:spMkLst>
            <pc:docMk/>
            <pc:sldMk cId="1327333923" sldId="2780"/>
            <ac:spMk id="25" creationId="{32E93CA5-A509-9CDC-6AE2-3DF5AE829264}"/>
          </ac:spMkLst>
        </pc:spChg>
        <pc:spChg chg="add mod">
          <ac:chgData name="Johan Paramanathan" userId="4c819e44-119f-447e-841b-e35335f52bdd" providerId="ADAL" clId="{F1F325B2-3EA8-CA44-944C-D1A608C85B18}" dt="2023-02-07T18:17:34.338" v="8273" actId="1076"/>
          <ac:spMkLst>
            <pc:docMk/>
            <pc:sldMk cId="1327333923" sldId="2780"/>
            <ac:spMk id="26" creationId="{DC52986E-25ED-2509-478E-30F7883E379F}"/>
          </ac:spMkLst>
        </pc:spChg>
        <pc:spChg chg="add mod">
          <ac:chgData name="Johan Paramanathan" userId="4c819e44-119f-447e-841b-e35335f52bdd" providerId="ADAL" clId="{F1F325B2-3EA8-CA44-944C-D1A608C85B18}" dt="2023-02-07T18:17:34.338" v="8273" actId="1076"/>
          <ac:spMkLst>
            <pc:docMk/>
            <pc:sldMk cId="1327333923" sldId="2780"/>
            <ac:spMk id="27" creationId="{F6DD601B-D02A-7D43-6380-B9D60D3A4D00}"/>
          </ac:spMkLst>
        </pc:spChg>
        <pc:spChg chg="add mod">
          <ac:chgData name="Johan Paramanathan" userId="4c819e44-119f-447e-841b-e35335f52bdd" providerId="ADAL" clId="{F1F325B2-3EA8-CA44-944C-D1A608C85B18}" dt="2023-02-07T18:17:34.338" v="8273" actId="1076"/>
          <ac:spMkLst>
            <pc:docMk/>
            <pc:sldMk cId="1327333923" sldId="2780"/>
            <ac:spMk id="28" creationId="{1AA12909-C04B-9D67-11AA-DC21476F5A12}"/>
          </ac:spMkLst>
        </pc:spChg>
        <pc:spChg chg="add mod">
          <ac:chgData name="Johan Paramanathan" userId="4c819e44-119f-447e-841b-e35335f52bdd" providerId="ADAL" clId="{F1F325B2-3EA8-CA44-944C-D1A608C85B18}" dt="2023-02-07T18:17:34.338" v="8273" actId="1076"/>
          <ac:spMkLst>
            <pc:docMk/>
            <pc:sldMk cId="1327333923" sldId="2780"/>
            <ac:spMk id="29" creationId="{8C1BEDE1-D1D2-D599-20D9-5EE1F3C0D0E6}"/>
          </ac:spMkLst>
        </pc:spChg>
        <pc:spChg chg="add mod">
          <ac:chgData name="Johan Paramanathan" userId="4c819e44-119f-447e-841b-e35335f52bdd" providerId="ADAL" clId="{F1F325B2-3EA8-CA44-944C-D1A608C85B18}" dt="2023-02-07T18:17:34.338" v="8273" actId="1076"/>
          <ac:spMkLst>
            <pc:docMk/>
            <pc:sldMk cId="1327333923" sldId="2780"/>
            <ac:spMk id="30" creationId="{572DAFA7-1E54-85EF-53CB-6B92AFC6F44D}"/>
          </ac:spMkLst>
        </pc:spChg>
        <pc:spChg chg="add mod">
          <ac:chgData name="Johan Paramanathan" userId="4c819e44-119f-447e-841b-e35335f52bdd" providerId="ADAL" clId="{F1F325B2-3EA8-CA44-944C-D1A608C85B18}" dt="2023-02-07T18:17:34.338" v="8273" actId="1076"/>
          <ac:spMkLst>
            <pc:docMk/>
            <pc:sldMk cId="1327333923" sldId="2780"/>
            <ac:spMk id="31" creationId="{E903A11F-E940-3B66-070D-11980062A0CD}"/>
          </ac:spMkLst>
        </pc:spChg>
        <pc:spChg chg="add mod">
          <ac:chgData name="Johan Paramanathan" userId="4c819e44-119f-447e-841b-e35335f52bdd" providerId="ADAL" clId="{F1F325B2-3EA8-CA44-944C-D1A608C85B18}" dt="2023-02-07T18:17:34.338" v="8273" actId="1076"/>
          <ac:spMkLst>
            <pc:docMk/>
            <pc:sldMk cId="1327333923" sldId="2780"/>
            <ac:spMk id="32" creationId="{7F746BA8-D534-853E-20F3-97F609316529}"/>
          </ac:spMkLst>
        </pc:spChg>
        <pc:spChg chg="add del mod">
          <ac:chgData name="Johan Paramanathan" userId="4c819e44-119f-447e-841b-e35335f52bdd" providerId="ADAL" clId="{F1F325B2-3EA8-CA44-944C-D1A608C85B18}" dt="2023-02-07T18:18:09.192" v="8278" actId="478"/>
          <ac:spMkLst>
            <pc:docMk/>
            <pc:sldMk cId="1327333923" sldId="2780"/>
            <ac:spMk id="34" creationId="{4F757197-A493-248E-C34D-BC7263A9DCE8}"/>
          </ac:spMkLst>
        </pc:spChg>
        <pc:spChg chg="add mod">
          <ac:chgData name="Johan Paramanathan" userId="4c819e44-119f-447e-841b-e35335f52bdd" providerId="ADAL" clId="{F1F325B2-3EA8-CA44-944C-D1A608C85B18}" dt="2023-02-07T20:45:53.746" v="9644" actId="20577"/>
          <ac:spMkLst>
            <pc:docMk/>
            <pc:sldMk cId="1327333923" sldId="2780"/>
            <ac:spMk id="35" creationId="{36D630F3-26F0-46B8-66E9-D07705E396C7}"/>
          </ac:spMkLst>
        </pc:spChg>
      </pc:sldChg>
      <pc:sldChg chg="modSp mod modTransition">
        <pc:chgData name="Johan Paramanathan" userId="4c819e44-119f-447e-841b-e35335f52bdd" providerId="ADAL" clId="{F1F325B2-3EA8-CA44-944C-D1A608C85B18}" dt="2023-02-07T20:37:58.372" v="9614"/>
        <pc:sldMkLst>
          <pc:docMk/>
          <pc:sldMk cId="132821914" sldId="2783"/>
        </pc:sldMkLst>
        <pc:graphicFrameChg chg="mod">
          <ac:chgData name="Johan Paramanathan" userId="4c819e44-119f-447e-841b-e35335f52bdd" providerId="ADAL" clId="{F1F325B2-3EA8-CA44-944C-D1A608C85B18}" dt="2023-02-06T19:40:46.800" v="3329" actId="20577"/>
          <ac:graphicFrameMkLst>
            <pc:docMk/>
            <pc:sldMk cId="132821914" sldId="2783"/>
            <ac:graphicFrameMk id="7" creationId="{D10D58B1-793E-0B51-1E2C-43FE3011C8C4}"/>
          </ac:graphicFrameMkLst>
        </pc:graphicFrameChg>
      </pc:sldChg>
      <pc:sldChg chg="addSp modSp mod modTransition">
        <pc:chgData name="Johan Paramanathan" userId="4c819e44-119f-447e-841b-e35335f52bdd" providerId="ADAL" clId="{F1F325B2-3EA8-CA44-944C-D1A608C85B18}" dt="2023-02-07T20:37:58.372" v="9614"/>
        <pc:sldMkLst>
          <pc:docMk/>
          <pc:sldMk cId="2381497314" sldId="2784"/>
        </pc:sldMkLst>
        <pc:spChg chg="mod">
          <ac:chgData name="Johan Paramanathan" userId="4c819e44-119f-447e-841b-e35335f52bdd" providerId="ADAL" clId="{F1F325B2-3EA8-CA44-944C-D1A608C85B18}" dt="2023-02-07T19:22:14.778" v="9300" actId="20577"/>
          <ac:spMkLst>
            <pc:docMk/>
            <pc:sldMk cId="2381497314" sldId="2784"/>
            <ac:spMk id="4" creationId="{C6384A6B-D4D6-B315-B133-4FADAE698726}"/>
          </ac:spMkLst>
        </pc:spChg>
        <pc:spChg chg="add mod">
          <ac:chgData name="Johan Paramanathan" userId="4c819e44-119f-447e-841b-e35335f52bdd" providerId="ADAL" clId="{F1F325B2-3EA8-CA44-944C-D1A608C85B18}" dt="2023-02-07T19:21:38.333" v="9246" actId="17032"/>
          <ac:spMkLst>
            <pc:docMk/>
            <pc:sldMk cId="2381497314" sldId="2784"/>
            <ac:spMk id="6" creationId="{811489B2-4E77-2A62-3D38-1F5E76E3D26D}"/>
          </ac:spMkLst>
        </pc:spChg>
      </pc:sldChg>
      <pc:sldChg chg="addSp modSp mod modTransition">
        <pc:chgData name="Johan Paramanathan" userId="4c819e44-119f-447e-841b-e35335f52bdd" providerId="ADAL" clId="{F1F325B2-3EA8-CA44-944C-D1A608C85B18}" dt="2023-02-08T08:11:19.730" v="10800" actId="20577"/>
        <pc:sldMkLst>
          <pc:docMk/>
          <pc:sldMk cId="3170610526" sldId="2785"/>
        </pc:sldMkLst>
        <pc:spChg chg="mod">
          <ac:chgData name="Johan Paramanathan" userId="4c819e44-119f-447e-841b-e35335f52bdd" providerId="ADAL" clId="{F1F325B2-3EA8-CA44-944C-D1A608C85B18}" dt="2023-02-07T21:00:24.426" v="9771" actId="27636"/>
          <ac:spMkLst>
            <pc:docMk/>
            <pc:sldMk cId="3170610526" sldId="2785"/>
            <ac:spMk id="2" creationId="{DD0A36FA-2A45-BDED-7AF8-A0896E90D253}"/>
          </ac:spMkLst>
        </pc:spChg>
        <pc:spChg chg="add mod">
          <ac:chgData name="Johan Paramanathan" userId="4c819e44-119f-447e-841b-e35335f52bdd" providerId="ADAL" clId="{F1F325B2-3EA8-CA44-944C-D1A608C85B18}" dt="2023-02-08T08:11:19.730" v="10800" actId="20577"/>
          <ac:spMkLst>
            <pc:docMk/>
            <pc:sldMk cId="3170610526" sldId="2785"/>
            <ac:spMk id="5" creationId="{B6CEC789-C502-7FD1-17AD-7EBA1B600754}"/>
          </ac:spMkLst>
        </pc:spChg>
      </pc:sldChg>
      <pc:sldChg chg="modTransition">
        <pc:chgData name="Johan Paramanathan" userId="4c819e44-119f-447e-841b-e35335f52bdd" providerId="ADAL" clId="{F1F325B2-3EA8-CA44-944C-D1A608C85B18}" dt="2023-02-07T20:37:58.372" v="9614"/>
        <pc:sldMkLst>
          <pc:docMk/>
          <pc:sldMk cId="2569197603" sldId="2786"/>
        </pc:sldMkLst>
      </pc:sldChg>
      <pc:sldChg chg="addSp delSp modSp mod modTransition modNotesTx">
        <pc:chgData name="Johan Paramanathan" userId="4c819e44-119f-447e-841b-e35335f52bdd" providerId="ADAL" clId="{F1F325B2-3EA8-CA44-944C-D1A608C85B18}" dt="2023-02-07T21:09:24.694" v="9968" actId="20577"/>
        <pc:sldMkLst>
          <pc:docMk/>
          <pc:sldMk cId="3193411328" sldId="2787"/>
        </pc:sldMkLst>
        <pc:spChg chg="add del mod">
          <ac:chgData name="Johan Paramanathan" userId="4c819e44-119f-447e-841b-e35335f52bdd" providerId="ADAL" clId="{F1F325B2-3EA8-CA44-944C-D1A608C85B18}" dt="2023-02-07T18:13:14.669" v="8265" actId="478"/>
          <ac:spMkLst>
            <pc:docMk/>
            <pc:sldMk cId="3193411328" sldId="2787"/>
            <ac:spMk id="2" creationId="{4B4E93C7-0F85-67EE-1D8D-4F1F56AA2380}"/>
          </ac:spMkLst>
        </pc:spChg>
        <pc:spChg chg="add del mod">
          <ac:chgData name="Johan Paramanathan" userId="4c819e44-119f-447e-841b-e35335f52bdd" providerId="ADAL" clId="{F1F325B2-3EA8-CA44-944C-D1A608C85B18}" dt="2023-02-07T18:13:14.669" v="8265" actId="478"/>
          <ac:spMkLst>
            <pc:docMk/>
            <pc:sldMk cId="3193411328" sldId="2787"/>
            <ac:spMk id="3" creationId="{A87652F5-7CE6-AD5C-04AD-9CBC31334A20}"/>
          </ac:spMkLst>
        </pc:spChg>
        <pc:spChg chg="del">
          <ac:chgData name="Johan Paramanathan" userId="4c819e44-119f-447e-841b-e35335f52bdd" providerId="ADAL" clId="{F1F325B2-3EA8-CA44-944C-D1A608C85B18}" dt="2023-02-06T17:34:18.888" v="320" actId="478"/>
          <ac:spMkLst>
            <pc:docMk/>
            <pc:sldMk cId="3193411328" sldId="2787"/>
            <ac:spMk id="5" creationId="{6C2B1772-AE07-4E81-52B4-9E52C59CB448}"/>
          </ac:spMkLst>
        </pc:spChg>
        <pc:spChg chg="add mod">
          <ac:chgData name="Johan Paramanathan" userId="4c819e44-119f-447e-841b-e35335f52bdd" providerId="ADAL" clId="{F1F325B2-3EA8-CA44-944C-D1A608C85B18}" dt="2023-02-07T18:13:53.512" v="8268" actId="1076"/>
          <ac:spMkLst>
            <pc:docMk/>
            <pc:sldMk cId="3193411328" sldId="2787"/>
            <ac:spMk id="5" creationId="{F8ED1B2F-59F4-FFC4-366D-DD8B4DC00576}"/>
          </ac:spMkLst>
        </pc:spChg>
        <pc:spChg chg="del mod">
          <ac:chgData name="Johan Paramanathan" userId="4c819e44-119f-447e-841b-e35335f52bdd" providerId="ADAL" clId="{F1F325B2-3EA8-CA44-944C-D1A608C85B18}" dt="2023-02-07T18:13:20.575" v="8266" actId="478"/>
          <ac:spMkLst>
            <pc:docMk/>
            <pc:sldMk cId="3193411328" sldId="2787"/>
            <ac:spMk id="6" creationId="{BF60442B-39BE-CCF4-E610-192578BA7626}"/>
          </ac:spMkLst>
        </pc:spChg>
        <pc:spChg chg="add del mod">
          <ac:chgData name="Johan Paramanathan" userId="4c819e44-119f-447e-841b-e35335f52bdd" providerId="ADAL" clId="{F1F325B2-3EA8-CA44-944C-D1A608C85B18}" dt="2023-02-07T18:13:14.669" v="8265" actId="478"/>
          <ac:spMkLst>
            <pc:docMk/>
            <pc:sldMk cId="3193411328" sldId="2787"/>
            <ac:spMk id="7" creationId="{D6BC0ADD-7C90-746A-3756-8432122DDFF8}"/>
          </ac:spMkLst>
        </pc:spChg>
        <pc:spChg chg="add del mod">
          <ac:chgData name="Johan Paramanathan" userId="4c819e44-119f-447e-841b-e35335f52bdd" providerId="ADAL" clId="{F1F325B2-3EA8-CA44-944C-D1A608C85B18}" dt="2023-02-07T18:13:14.669" v="8265" actId="478"/>
          <ac:spMkLst>
            <pc:docMk/>
            <pc:sldMk cId="3193411328" sldId="2787"/>
            <ac:spMk id="8" creationId="{9D66941D-A1D1-CDA3-3F97-1926E4C1AB5C}"/>
          </ac:spMkLst>
        </pc:spChg>
        <pc:spChg chg="add mod">
          <ac:chgData name="Johan Paramanathan" userId="4c819e44-119f-447e-841b-e35335f52bdd" providerId="ADAL" clId="{F1F325B2-3EA8-CA44-944C-D1A608C85B18}" dt="2023-02-07T18:13:53.512" v="8268" actId="1076"/>
          <ac:spMkLst>
            <pc:docMk/>
            <pc:sldMk cId="3193411328" sldId="2787"/>
            <ac:spMk id="9" creationId="{3734D953-CE2A-6E2A-39FB-26C2C1515678}"/>
          </ac:spMkLst>
        </pc:spChg>
        <pc:spChg chg="add mod">
          <ac:chgData name="Johan Paramanathan" userId="4c819e44-119f-447e-841b-e35335f52bdd" providerId="ADAL" clId="{F1F325B2-3EA8-CA44-944C-D1A608C85B18}" dt="2023-02-07T18:13:53.512" v="8268" actId="1076"/>
          <ac:spMkLst>
            <pc:docMk/>
            <pc:sldMk cId="3193411328" sldId="2787"/>
            <ac:spMk id="10" creationId="{14BC3D0C-B6C4-F535-582A-4E4B09DBD516}"/>
          </ac:spMkLst>
        </pc:spChg>
        <pc:spChg chg="add mod">
          <ac:chgData name="Johan Paramanathan" userId="4c819e44-119f-447e-841b-e35335f52bdd" providerId="ADAL" clId="{F1F325B2-3EA8-CA44-944C-D1A608C85B18}" dt="2023-02-07T18:13:53.512" v="8268" actId="1076"/>
          <ac:spMkLst>
            <pc:docMk/>
            <pc:sldMk cId="3193411328" sldId="2787"/>
            <ac:spMk id="11" creationId="{AE7E6CD4-0DD2-B850-10FC-2B866AB7711F}"/>
          </ac:spMkLst>
        </pc:spChg>
        <pc:spChg chg="add mod">
          <ac:chgData name="Johan Paramanathan" userId="4c819e44-119f-447e-841b-e35335f52bdd" providerId="ADAL" clId="{F1F325B2-3EA8-CA44-944C-D1A608C85B18}" dt="2023-02-07T18:13:53.512" v="8268" actId="1076"/>
          <ac:spMkLst>
            <pc:docMk/>
            <pc:sldMk cId="3193411328" sldId="2787"/>
            <ac:spMk id="12" creationId="{9673C1AE-F407-4A93-56DA-1BCE4C522E69}"/>
          </ac:spMkLst>
        </pc:spChg>
        <pc:spChg chg="add mod">
          <ac:chgData name="Johan Paramanathan" userId="4c819e44-119f-447e-841b-e35335f52bdd" providerId="ADAL" clId="{F1F325B2-3EA8-CA44-944C-D1A608C85B18}" dt="2023-02-07T18:13:53.512" v="8268" actId="1076"/>
          <ac:spMkLst>
            <pc:docMk/>
            <pc:sldMk cId="3193411328" sldId="2787"/>
            <ac:spMk id="13" creationId="{3DDE3E7A-F211-104C-36FF-0B74479AC0B9}"/>
          </ac:spMkLst>
        </pc:spChg>
        <pc:spChg chg="add mod">
          <ac:chgData name="Johan Paramanathan" userId="4c819e44-119f-447e-841b-e35335f52bdd" providerId="ADAL" clId="{F1F325B2-3EA8-CA44-944C-D1A608C85B18}" dt="2023-02-07T18:13:53.512" v="8268" actId="1076"/>
          <ac:spMkLst>
            <pc:docMk/>
            <pc:sldMk cId="3193411328" sldId="2787"/>
            <ac:spMk id="14" creationId="{D95AAE20-D81C-B465-C8FC-ED3DF2CBE026}"/>
          </ac:spMkLst>
        </pc:spChg>
        <pc:spChg chg="add mod">
          <ac:chgData name="Johan Paramanathan" userId="4c819e44-119f-447e-841b-e35335f52bdd" providerId="ADAL" clId="{F1F325B2-3EA8-CA44-944C-D1A608C85B18}" dt="2023-02-07T18:13:53.512" v="8268" actId="1076"/>
          <ac:spMkLst>
            <pc:docMk/>
            <pc:sldMk cId="3193411328" sldId="2787"/>
            <ac:spMk id="15" creationId="{A023C780-EF58-A37F-CAF7-BC4D5571A97E}"/>
          </ac:spMkLst>
        </pc:spChg>
        <pc:spChg chg="add mod">
          <ac:chgData name="Johan Paramanathan" userId="4c819e44-119f-447e-841b-e35335f52bdd" providerId="ADAL" clId="{F1F325B2-3EA8-CA44-944C-D1A608C85B18}" dt="2023-02-07T18:13:53.512" v="8268" actId="1076"/>
          <ac:spMkLst>
            <pc:docMk/>
            <pc:sldMk cId="3193411328" sldId="2787"/>
            <ac:spMk id="16" creationId="{9E9CAD8C-9F22-1647-7002-4EF7E3226117}"/>
          </ac:spMkLst>
        </pc:spChg>
        <pc:spChg chg="add mod">
          <ac:chgData name="Johan Paramanathan" userId="4c819e44-119f-447e-841b-e35335f52bdd" providerId="ADAL" clId="{F1F325B2-3EA8-CA44-944C-D1A608C85B18}" dt="2023-02-07T18:13:53.512" v="8268" actId="1076"/>
          <ac:spMkLst>
            <pc:docMk/>
            <pc:sldMk cId="3193411328" sldId="2787"/>
            <ac:spMk id="17" creationId="{FB161FCA-2E02-5D08-70F7-2389620CF318}"/>
          </ac:spMkLst>
        </pc:spChg>
        <pc:spChg chg="add mod">
          <ac:chgData name="Johan Paramanathan" userId="4c819e44-119f-447e-841b-e35335f52bdd" providerId="ADAL" clId="{F1F325B2-3EA8-CA44-944C-D1A608C85B18}" dt="2023-02-07T18:13:53.512" v="8268" actId="1076"/>
          <ac:spMkLst>
            <pc:docMk/>
            <pc:sldMk cId="3193411328" sldId="2787"/>
            <ac:spMk id="18" creationId="{A6BA1DD3-198B-D7CA-6AD3-AFE0E3E9B352}"/>
          </ac:spMkLst>
        </pc:spChg>
        <pc:spChg chg="add mod">
          <ac:chgData name="Johan Paramanathan" userId="4c819e44-119f-447e-841b-e35335f52bdd" providerId="ADAL" clId="{F1F325B2-3EA8-CA44-944C-D1A608C85B18}" dt="2023-02-07T18:13:53.512" v="8268" actId="1076"/>
          <ac:spMkLst>
            <pc:docMk/>
            <pc:sldMk cId="3193411328" sldId="2787"/>
            <ac:spMk id="19" creationId="{039B2B34-8C70-7594-978D-A947E878F986}"/>
          </ac:spMkLst>
        </pc:spChg>
        <pc:spChg chg="add mod">
          <ac:chgData name="Johan Paramanathan" userId="4c819e44-119f-447e-841b-e35335f52bdd" providerId="ADAL" clId="{F1F325B2-3EA8-CA44-944C-D1A608C85B18}" dt="2023-02-07T18:13:53.512" v="8268" actId="1076"/>
          <ac:spMkLst>
            <pc:docMk/>
            <pc:sldMk cId="3193411328" sldId="2787"/>
            <ac:spMk id="20" creationId="{E8A8CDD6-FB46-8637-D861-29D5442AB968}"/>
          </ac:spMkLst>
        </pc:spChg>
        <pc:spChg chg="add mod">
          <ac:chgData name="Johan Paramanathan" userId="4c819e44-119f-447e-841b-e35335f52bdd" providerId="ADAL" clId="{F1F325B2-3EA8-CA44-944C-D1A608C85B18}" dt="2023-02-07T18:13:53.512" v="8268" actId="1076"/>
          <ac:spMkLst>
            <pc:docMk/>
            <pc:sldMk cId="3193411328" sldId="2787"/>
            <ac:spMk id="21" creationId="{7541AD36-42E2-906C-B620-F31B9D2448EE}"/>
          </ac:spMkLst>
        </pc:spChg>
        <pc:spChg chg="add mod">
          <ac:chgData name="Johan Paramanathan" userId="4c819e44-119f-447e-841b-e35335f52bdd" providerId="ADAL" clId="{F1F325B2-3EA8-CA44-944C-D1A608C85B18}" dt="2023-02-07T21:09:24.694" v="9968" actId="20577"/>
          <ac:spMkLst>
            <pc:docMk/>
            <pc:sldMk cId="3193411328" sldId="2787"/>
            <ac:spMk id="22" creationId="{1F5ED69E-F407-EB41-F9CC-BD190D53F15D}"/>
          </ac:spMkLst>
        </pc:spChg>
        <pc:spChg chg="add mod">
          <ac:chgData name="Johan Paramanathan" userId="4c819e44-119f-447e-841b-e35335f52bdd" providerId="ADAL" clId="{F1F325B2-3EA8-CA44-944C-D1A608C85B18}" dt="2023-02-07T18:13:53.512" v="8268" actId="1076"/>
          <ac:spMkLst>
            <pc:docMk/>
            <pc:sldMk cId="3193411328" sldId="2787"/>
            <ac:spMk id="23" creationId="{53897558-ED78-3E39-586D-DD92C3AA7934}"/>
          </ac:spMkLst>
        </pc:spChg>
        <pc:spChg chg="add mod">
          <ac:chgData name="Johan Paramanathan" userId="4c819e44-119f-447e-841b-e35335f52bdd" providerId="ADAL" clId="{F1F325B2-3EA8-CA44-944C-D1A608C85B18}" dt="2023-02-07T18:13:53.512" v="8268" actId="1076"/>
          <ac:spMkLst>
            <pc:docMk/>
            <pc:sldMk cId="3193411328" sldId="2787"/>
            <ac:spMk id="24" creationId="{240224D5-47AD-EA39-F8F4-C7EEE9E8C217}"/>
          </ac:spMkLst>
        </pc:spChg>
        <pc:spChg chg="add mod">
          <ac:chgData name="Johan Paramanathan" userId="4c819e44-119f-447e-841b-e35335f52bdd" providerId="ADAL" clId="{F1F325B2-3EA8-CA44-944C-D1A608C85B18}" dt="2023-02-07T18:13:53.512" v="8268" actId="1076"/>
          <ac:spMkLst>
            <pc:docMk/>
            <pc:sldMk cId="3193411328" sldId="2787"/>
            <ac:spMk id="25" creationId="{10DADCE5-4FDA-4C85-E558-1F734E7CC179}"/>
          </ac:spMkLst>
        </pc:spChg>
        <pc:spChg chg="add mod">
          <ac:chgData name="Johan Paramanathan" userId="4c819e44-119f-447e-841b-e35335f52bdd" providerId="ADAL" clId="{F1F325B2-3EA8-CA44-944C-D1A608C85B18}" dt="2023-02-07T18:13:53.512" v="8268" actId="1076"/>
          <ac:spMkLst>
            <pc:docMk/>
            <pc:sldMk cId="3193411328" sldId="2787"/>
            <ac:spMk id="26" creationId="{00E08059-88B0-BA04-F57A-39EEB6FF7366}"/>
          </ac:spMkLst>
        </pc:spChg>
        <pc:spChg chg="add mod">
          <ac:chgData name="Johan Paramanathan" userId="4c819e44-119f-447e-841b-e35335f52bdd" providerId="ADAL" clId="{F1F325B2-3EA8-CA44-944C-D1A608C85B18}" dt="2023-02-07T18:13:53.512" v="8268" actId="1076"/>
          <ac:spMkLst>
            <pc:docMk/>
            <pc:sldMk cId="3193411328" sldId="2787"/>
            <ac:spMk id="27" creationId="{6354331F-40C0-79F9-4FBC-F4A2FA09BEA3}"/>
          </ac:spMkLst>
        </pc:spChg>
        <pc:spChg chg="add mod">
          <ac:chgData name="Johan Paramanathan" userId="4c819e44-119f-447e-841b-e35335f52bdd" providerId="ADAL" clId="{F1F325B2-3EA8-CA44-944C-D1A608C85B18}" dt="2023-02-07T18:13:53.512" v="8268" actId="1076"/>
          <ac:spMkLst>
            <pc:docMk/>
            <pc:sldMk cId="3193411328" sldId="2787"/>
            <ac:spMk id="28" creationId="{B1E7ED0D-FD79-D19A-9655-03FAA8181895}"/>
          </ac:spMkLst>
        </pc:spChg>
        <pc:spChg chg="add mod">
          <ac:chgData name="Johan Paramanathan" userId="4c819e44-119f-447e-841b-e35335f52bdd" providerId="ADAL" clId="{F1F325B2-3EA8-CA44-944C-D1A608C85B18}" dt="2023-02-07T18:13:53.512" v="8268" actId="1076"/>
          <ac:spMkLst>
            <pc:docMk/>
            <pc:sldMk cId="3193411328" sldId="2787"/>
            <ac:spMk id="29" creationId="{03B67B4C-8E53-B8DA-1AB3-D9780683E730}"/>
          </ac:spMkLst>
        </pc:spChg>
        <pc:spChg chg="add mod">
          <ac:chgData name="Johan Paramanathan" userId="4c819e44-119f-447e-841b-e35335f52bdd" providerId="ADAL" clId="{F1F325B2-3EA8-CA44-944C-D1A608C85B18}" dt="2023-02-07T18:13:53.512" v="8268" actId="1076"/>
          <ac:spMkLst>
            <pc:docMk/>
            <pc:sldMk cId="3193411328" sldId="2787"/>
            <ac:spMk id="30" creationId="{28D9FB7F-ECBB-2D64-205B-817910664305}"/>
          </ac:spMkLst>
        </pc:spChg>
        <pc:spChg chg="add mod">
          <ac:chgData name="Johan Paramanathan" userId="4c819e44-119f-447e-841b-e35335f52bdd" providerId="ADAL" clId="{F1F325B2-3EA8-CA44-944C-D1A608C85B18}" dt="2023-02-07T18:13:53.512" v="8268" actId="1076"/>
          <ac:spMkLst>
            <pc:docMk/>
            <pc:sldMk cId="3193411328" sldId="2787"/>
            <ac:spMk id="31" creationId="{FBF5344B-3BE6-40BC-8B00-2C46932CC336}"/>
          </ac:spMkLst>
        </pc:spChg>
        <pc:spChg chg="add mod">
          <ac:chgData name="Johan Paramanathan" userId="4c819e44-119f-447e-841b-e35335f52bdd" providerId="ADAL" clId="{F1F325B2-3EA8-CA44-944C-D1A608C85B18}" dt="2023-02-07T18:13:53.512" v="8268" actId="1076"/>
          <ac:spMkLst>
            <pc:docMk/>
            <pc:sldMk cId="3193411328" sldId="2787"/>
            <ac:spMk id="32" creationId="{0AFDD43A-8C79-CFFF-7190-88A5747E9C9B}"/>
          </ac:spMkLst>
        </pc:spChg>
        <pc:spChg chg="add mod">
          <ac:chgData name="Johan Paramanathan" userId="4c819e44-119f-447e-841b-e35335f52bdd" providerId="ADAL" clId="{F1F325B2-3EA8-CA44-944C-D1A608C85B18}" dt="2023-02-07T18:13:53.512" v="8268" actId="1076"/>
          <ac:spMkLst>
            <pc:docMk/>
            <pc:sldMk cId="3193411328" sldId="2787"/>
            <ac:spMk id="33" creationId="{C9D07EB5-C414-A6CA-65FF-A01FD09E17DA}"/>
          </ac:spMkLst>
        </pc:spChg>
      </pc:sldChg>
      <pc:sldChg chg="modSp del mod ord">
        <pc:chgData name="Johan Paramanathan" userId="4c819e44-119f-447e-841b-e35335f52bdd" providerId="ADAL" clId="{F1F325B2-3EA8-CA44-944C-D1A608C85B18}" dt="2023-02-07T07:37:16.138" v="5772" actId="2696"/>
        <pc:sldMkLst>
          <pc:docMk/>
          <pc:sldMk cId="1149628799" sldId="2788"/>
        </pc:sldMkLst>
        <pc:spChg chg="mod">
          <ac:chgData name="Johan Paramanathan" userId="4c819e44-119f-447e-841b-e35335f52bdd" providerId="ADAL" clId="{F1F325B2-3EA8-CA44-944C-D1A608C85B18}" dt="2023-02-06T19:36:49.147" v="3037" actId="20577"/>
          <ac:spMkLst>
            <pc:docMk/>
            <pc:sldMk cId="1149628799" sldId="2788"/>
            <ac:spMk id="5" creationId="{E0B2CF93-E8C0-83A6-A89E-EDEBDE8A08DB}"/>
          </ac:spMkLst>
        </pc:spChg>
      </pc:sldChg>
      <pc:sldChg chg="addSp delSp modSp mod modTransition">
        <pc:chgData name="Johan Paramanathan" userId="4c819e44-119f-447e-841b-e35335f52bdd" providerId="ADAL" clId="{F1F325B2-3EA8-CA44-944C-D1A608C85B18}" dt="2023-02-07T20:49:14.187" v="9648" actId="20577"/>
        <pc:sldMkLst>
          <pc:docMk/>
          <pc:sldMk cId="4252342549" sldId="2789"/>
        </pc:sldMkLst>
        <pc:spChg chg="mod">
          <ac:chgData name="Johan Paramanathan" userId="4c819e44-119f-447e-841b-e35335f52bdd" providerId="ADAL" clId="{F1F325B2-3EA8-CA44-944C-D1A608C85B18}" dt="2023-02-06T17:31:56.754" v="151" actId="20577"/>
          <ac:spMkLst>
            <pc:docMk/>
            <pc:sldMk cId="4252342549" sldId="2789"/>
            <ac:spMk id="4" creationId="{D08338C7-1DF7-0603-E5FA-AE3C068C77BF}"/>
          </ac:spMkLst>
        </pc:spChg>
        <pc:spChg chg="del mod">
          <ac:chgData name="Johan Paramanathan" userId="4c819e44-119f-447e-841b-e35335f52bdd" providerId="ADAL" clId="{F1F325B2-3EA8-CA44-944C-D1A608C85B18}" dt="2023-02-06T17:57:16.751" v="1109" actId="478"/>
          <ac:spMkLst>
            <pc:docMk/>
            <pc:sldMk cId="4252342549" sldId="2789"/>
            <ac:spMk id="5" creationId="{2BC4FBA9-9296-56BE-C1F7-E59B94377B8A}"/>
          </ac:spMkLst>
        </pc:spChg>
        <pc:spChg chg="mod">
          <ac:chgData name="Johan Paramanathan" userId="4c819e44-119f-447e-841b-e35335f52bdd" providerId="ADAL" clId="{F1F325B2-3EA8-CA44-944C-D1A608C85B18}" dt="2023-02-07T20:49:14.187" v="9648" actId="20577"/>
          <ac:spMkLst>
            <pc:docMk/>
            <pc:sldMk cId="4252342549" sldId="2789"/>
            <ac:spMk id="6" creationId="{2613F678-1DA1-B04D-B7D8-02CE4CA0D8B5}"/>
          </ac:spMkLst>
        </pc:spChg>
        <pc:picChg chg="add mod">
          <ac:chgData name="Johan Paramanathan" userId="4c819e44-119f-447e-841b-e35335f52bdd" providerId="ADAL" clId="{F1F325B2-3EA8-CA44-944C-D1A608C85B18}" dt="2023-02-07T06:49:13.865" v="4450" actId="1076"/>
          <ac:picMkLst>
            <pc:docMk/>
            <pc:sldMk cId="4252342549" sldId="2789"/>
            <ac:picMk id="2" creationId="{9F18B5BD-5252-6A8F-3D16-9814D334E166}"/>
          </ac:picMkLst>
        </pc:picChg>
        <pc:picChg chg="add mod">
          <ac:chgData name="Johan Paramanathan" userId="4c819e44-119f-447e-841b-e35335f52bdd" providerId="ADAL" clId="{F1F325B2-3EA8-CA44-944C-D1A608C85B18}" dt="2023-02-07T06:51:18.453" v="4460" actId="14100"/>
          <ac:picMkLst>
            <pc:docMk/>
            <pc:sldMk cId="4252342549" sldId="2789"/>
            <ac:picMk id="3074" creationId="{EB82D63F-BCE7-AEB4-C503-FBA3A097F19A}"/>
          </ac:picMkLst>
        </pc:picChg>
        <pc:picChg chg="add mod">
          <ac:chgData name="Johan Paramanathan" userId="4c819e44-119f-447e-841b-e35335f52bdd" providerId="ADAL" clId="{F1F325B2-3EA8-CA44-944C-D1A608C85B18}" dt="2023-02-07T06:44:34.351" v="4422" actId="1076"/>
          <ac:picMkLst>
            <pc:docMk/>
            <pc:sldMk cId="4252342549" sldId="2789"/>
            <ac:picMk id="3076" creationId="{E9F95E89-5110-3AF4-4F6B-CA9C228BB7CD}"/>
          </ac:picMkLst>
        </pc:picChg>
        <pc:picChg chg="add mod">
          <ac:chgData name="Johan Paramanathan" userId="4c819e44-119f-447e-841b-e35335f52bdd" providerId="ADAL" clId="{F1F325B2-3EA8-CA44-944C-D1A608C85B18}" dt="2023-02-07T06:45:34.629" v="4425" actId="1076"/>
          <ac:picMkLst>
            <pc:docMk/>
            <pc:sldMk cId="4252342549" sldId="2789"/>
            <ac:picMk id="3078" creationId="{1A1108BD-A988-05C4-C14B-2B831417E18A}"/>
          </ac:picMkLst>
        </pc:picChg>
        <pc:picChg chg="add del mod">
          <ac:chgData name="Johan Paramanathan" userId="4c819e44-119f-447e-841b-e35335f52bdd" providerId="ADAL" clId="{F1F325B2-3EA8-CA44-944C-D1A608C85B18}" dt="2023-02-07T06:50:45.927" v="4452" actId="478"/>
          <ac:picMkLst>
            <pc:docMk/>
            <pc:sldMk cId="4252342549" sldId="2789"/>
            <ac:picMk id="3080" creationId="{219D1896-BA8F-EA7B-B10D-3BC4F8EAA757}"/>
          </ac:picMkLst>
        </pc:picChg>
        <pc:picChg chg="add del">
          <ac:chgData name="Johan Paramanathan" userId="4c819e44-119f-447e-841b-e35335f52bdd" providerId="ADAL" clId="{F1F325B2-3EA8-CA44-944C-D1A608C85B18}" dt="2023-02-07T06:46:22.720" v="4432" actId="478"/>
          <ac:picMkLst>
            <pc:docMk/>
            <pc:sldMk cId="4252342549" sldId="2789"/>
            <ac:picMk id="3082" creationId="{9DFC0D57-B9DB-54CA-12F0-6DBF92C2D5C5}"/>
          </ac:picMkLst>
        </pc:picChg>
        <pc:picChg chg="add mod">
          <ac:chgData name="Johan Paramanathan" userId="4c819e44-119f-447e-841b-e35335f52bdd" providerId="ADAL" clId="{F1F325B2-3EA8-CA44-944C-D1A608C85B18}" dt="2023-02-07T06:49:22.361" v="4451" actId="1076"/>
          <ac:picMkLst>
            <pc:docMk/>
            <pc:sldMk cId="4252342549" sldId="2789"/>
            <ac:picMk id="3084" creationId="{A67D3D5F-D1BD-EF18-9957-BD1AB52E980E}"/>
          </ac:picMkLst>
        </pc:picChg>
        <pc:picChg chg="add mod">
          <ac:chgData name="Johan Paramanathan" userId="4c819e44-119f-447e-841b-e35335f52bdd" providerId="ADAL" clId="{F1F325B2-3EA8-CA44-944C-D1A608C85B18}" dt="2023-02-07T06:48:12.324" v="4439" actId="1076"/>
          <ac:picMkLst>
            <pc:docMk/>
            <pc:sldMk cId="4252342549" sldId="2789"/>
            <ac:picMk id="3086" creationId="{BEB76F1C-51BE-6A84-6AD4-E19A3D3EE1F9}"/>
          </ac:picMkLst>
        </pc:picChg>
        <pc:picChg chg="add del mod">
          <ac:chgData name="Johan Paramanathan" userId="4c819e44-119f-447e-841b-e35335f52bdd" providerId="ADAL" clId="{F1F325B2-3EA8-CA44-944C-D1A608C85B18}" dt="2023-02-07T06:48:42.299" v="4443" actId="478"/>
          <ac:picMkLst>
            <pc:docMk/>
            <pc:sldMk cId="4252342549" sldId="2789"/>
            <ac:picMk id="3088" creationId="{F94F8D70-CEA2-AD2A-91D0-8F9887BC4CF5}"/>
          </ac:picMkLst>
        </pc:picChg>
        <pc:picChg chg="add mod">
          <ac:chgData name="Johan Paramanathan" userId="4c819e44-119f-447e-841b-e35335f52bdd" providerId="ADAL" clId="{F1F325B2-3EA8-CA44-944C-D1A608C85B18}" dt="2023-02-07T06:49:04.215" v="4446" actId="1076"/>
          <ac:picMkLst>
            <pc:docMk/>
            <pc:sldMk cId="4252342549" sldId="2789"/>
            <ac:picMk id="3090" creationId="{233ED898-C406-F240-532E-778BD5A9043D}"/>
          </ac:picMkLst>
        </pc:picChg>
        <pc:picChg chg="add mod">
          <ac:chgData name="Johan Paramanathan" userId="4c819e44-119f-447e-841b-e35335f52bdd" providerId="ADAL" clId="{F1F325B2-3EA8-CA44-944C-D1A608C85B18}" dt="2023-02-07T06:51:15.061" v="4458" actId="1076"/>
          <ac:picMkLst>
            <pc:docMk/>
            <pc:sldMk cId="4252342549" sldId="2789"/>
            <ac:picMk id="3092" creationId="{5C89372D-722E-FACC-F6F6-5CE9E1EA1DA8}"/>
          </ac:picMkLst>
        </pc:picChg>
      </pc:sldChg>
      <pc:sldChg chg="addSp delSp modSp mod modTransition modClrScheme chgLayout modNotesTx">
        <pc:chgData name="Johan Paramanathan" userId="4c819e44-119f-447e-841b-e35335f52bdd" providerId="ADAL" clId="{F1F325B2-3EA8-CA44-944C-D1A608C85B18}" dt="2023-02-07T20:58:30.729" v="9750" actId="26606"/>
        <pc:sldMkLst>
          <pc:docMk/>
          <pc:sldMk cId="2154557674" sldId="2790"/>
        </pc:sldMkLst>
        <pc:spChg chg="add del mod">
          <ac:chgData name="Johan Paramanathan" userId="4c819e44-119f-447e-841b-e35335f52bdd" providerId="ADAL" clId="{F1F325B2-3EA8-CA44-944C-D1A608C85B18}" dt="2023-02-06T17:46:54.925" v="928" actId="478"/>
          <ac:spMkLst>
            <pc:docMk/>
            <pc:sldMk cId="2154557674" sldId="2790"/>
            <ac:spMk id="2" creationId="{2487895C-DCC9-77C5-BC75-7D64D2FC6274}"/>
          </ac:spMkLst>
        </pc:spChg>
        <pc:spChg chg="mod">
          <ac:chgData name="Johan Paramanathan" userId="4c819e44-119f-447e-841b-e35335f52bdd" providerId="ADAL" clId="{F1F325B2-3EA8-CA44-944C-D1A608C85B18}" dt="2023-02-07T20:58:30.729" v="9750" actId="26606"/>
          <ac:spMkLst>
            <pc:docMk/>
            <pc:sldMk cId="2154557674" sldId="2790"/>
            <ac:spMk id="4" creationId="{D08338C7-1DF7-0603-E5FA-AE3C068C77BF}"/>
          </ac:spMkLst>
        </pc:spChg>
        <pc:spChg chg="del mod">
          <ac:chgData name="Johan Paramanathan" userId="4c819e44-119f-447e-841b-e35335f52bdd" providerId="ADAL" clId="{F1F325B2-3EA8-CA44-944C-D1A608C85B18}" dt="2023-02-07T20:58:30.729" v="9750" actId="26606"/>
          <ac:spMkLst>
            <pc:docMk/>
            <pc:sldMk cId="2154557674" sldId="2790"/>
            <ac:spMk id="5" creationId="{2BC4FBA9-9296-56BE-C1F7-E59B94377B8A}"/>
          </ac:spMkLst>
        </pc:spChg>
        <pc:spChg chg="del mod">
          <ac:chgData name="Johan Paramanathan" userId="4c819e44-119f-447e-841b-e35335f52bdd" providerId="ADAL" clId="{F1F325B2-3EA8-CA44-944C-D1A608C85B18}" dt="2023-02-07T20:58:30.729" v="9750" actId="26606"/>
          <ac:spMkLst>
            <pc:docMk/>
            <pc:sldMk cId="2154557674" sldId="2790"/>
            <ac:spMk id="6" creationId="{2613F678-1DA1-B04D-B7D8-02CE4CA0D8B5}"/>
          </ac:spMkLst>
        </pc:spChg>
        <pc:spChg chg="add mod">
          <ac:chgData name="Johan Paramanathan" userId="4c819e44-119f-447e-841b-e35335f52bdd" providerId="ADAL" clId="{F1F325B2-3EA8-CA44-944C-D1A608C85B18}" dt="2023-02-07T20:58:30.729" v="9750" actId="26606"/>
          <ac:spMkLst>
            <pc:docMk/>
            <pc:sldMk cId="2154557674" sldId="2790"/>
            <ac:spMk id="12" creationId="{91C184CF-7CBD-935A-AFA9-30DDBD8B89E1}"/>
          </ac:spMkLst>
        </pc:spChg>
        <pc:spChg chg="add mod">
          <ac:chgData name="Johan Paramanathan" userId="4c819e44-119f-447e-841b-e35335f52bdd" providerId="ADAL" clId="{F1F325B2-3EA8-CA44-944C-D1A608C85B18}" dt="2023-02-07T20:58:30.729" v="9750" actId="26606"/>
          <ac:spMkLst>
            <pc:docMk/>
            <pc:sldMk cId="2154557674" sldId="2790"/>
            <ac:spMk id="14" creationId="{0DCA46B6-2899-1524-CF37-00659FD6B322}"/>
          </ac:spMkLst>
        </pc:spChg>
        <pc:graphicFrameChg chg="add mod">
          <ac:chgData name="Johan Paramanathan" userId="4c819e44-119f-447e-841b-e35335f52bdd" providerId="ADAL" clId="{F1F325B2-3EA8-CA44-944C-D1A608C85B18}" dt="2023-02-07T20:58:30.729" v="9750" actId="26606"/>
          <ac:graphicFrameMkLst>
            <pc:docMk/>
            <pc:sldMk cId="2154557674" sldId="2790"/>
            <ac:graphicFrameMk id="8" creationId="{E52F78A4-0848-E876-17B4-C143ED40CB4E}"/>
          </ac:graphicFrameMkLst>
        </pc:graphicFrameChg>
      </pc:sldChg>
      <pc:sldChg chg="addSp modSp mod modTransition modClrScheme chgLayout">
        <pc:chgData name="Johan Paramanathan" userId="4c819e44-119f-447e-841b-e35335f52bdd" providerId="ADAL" clId="{F1F325B2-3EA8-CA44-944C-D1A608C85B18}" dt="2023-02-07T20:37:58.372" v="9614"/>
        <pc:sldMkLst>
          <pc:docMk/>
          <pc:sldMk cId="2663476554" sldId="2791"/>
        </pc:sldMkLst>
        <pc:spChg chg="mod">
          <ac:chgData name="Johan Paramanathan" userId="4c819e44-119f-447e-841b-e35335f52bdd" providerId="ADAL" clId="{F1F325B2-3EA8-CA44-944C-D1A608C85B18}" dt="2023-02-07T19:18:18.514" v="9132" actId="26606"/>
          <ac:spMkLst>
            <pc:docMk/>
            <pc:sldMk cId="2663476554" sldId="2791"/>
            <ac:spMk id="4" creationId="{D08338C7-1DF7-0603-E5FA-AE3C068C77BF}"/>
          </ac:spMkLst>
        </pc:spChg>
        <pc:spChg chg="mod">
          <ac:chgData name="Johan Paramanathan" userId="4c819e44-119f-447e-841b-e35335f52bdd" providerId="ADAL" clId="{F1F325B2-3EA8-CA44-944C-D1A608C85B18}" dt="2023-02-07T19:18:18.514" v="9132" actId="26606"/>
          <ac:spMkLst>
            <pc:docMk/>
            <pc:sldMk cId="2663476554" sldId="2791"/>
            <ac:spMk id="5" creationId="{2BC4FBA9-9296-56BE-C1F7-E59B94377B8A}"/>
          </ac:spMkLst>
        </pc:spChg>
        <pc:spChg chg="mod">
          <ac:chgData name="Johan Paramanathan" userId="4c819e44-119f-447e-841b-e35335f52bdd" providerId="ADAL" clId="{F1F325B2-3EA8-CA44-944C-D1A608C85B18}" dt="2023-02-07T19:18:32.167" v="9139" actId="115"/>
          <ac:spMkLst>
            <pc:docMk/>
            <pc:sldMk cId="2663476554" sldId="2791"/>
            <ac:spMk id="6" creationId="{2613F678-1DA1-B04D-B7D8-02CE4CA0D8B5}"/>
          </ac:spMkLst>
        </pc:spChg>
        <pc:spChg chg="add mod">
          <ac:chgData name="Johan Paramanathan" userId="4c819e44-119f-447e-841b-e35335f52bdd" providerId="ADAL" clId="{F1F325B2-3EA8-CA44-944C-D1A608C85B18}" dt="2023-02-07T19:18:18.514" v="9132" actId="26606"/>
          <ac:spMkLst>
            <pc:docMk/>
            <pc:sldMk cId="2663476554" sldId="2791"/>
            <ac:spMk id="4103" creationId="{8862C7D3-4E7C-30B1-4BC8-A6B9188B4C43}"/>
          </ac:spMkLst>
        </pc:spChg>
        <pc:picChg chg="add mod">
          <ac:chgData name="Johan Paramanathan" userId="4c819e44-119f-447e-841b-e35335f52bdd" providerId="ADAL" clId="{F1F325B2-3EA8-CA44-944C-D1A608C85B18}" dt="2023-02-07T19:18:18.514" v="9132" actId="26606"/>
          <ac:picMkLst>
            <pc:docMk/>
            <pc:sldMk cId="2663476554" sldId="2791"/>
            <ac:picMk id="4098" creationId="{EB688130-D7EA-FF23-8A72-A000FFCCFEF6}"/>
          </ac:picMkLst>
        </pc:picChg>
      </pc:sldChg>
      <pc:sldChg chg="addSp delSp modSp mod modTransition">
        <pc:chgData name="Johan Paramanathan" userId="4c819e44-119f-447e-841b-e35335f52bdd" providerId="ADAL" clId="{F1F325B2-3EA8-CA44-944C-D1A608C85B18}" dt="2023-02-07T20:37:58.372" v="9614"/>
        <pc:sldMkLst>
          <pc:docMk/>
          <pc:sldMk cId="3097839947" sldId="2792"/>
        </pc:sldMkLst>
        <pc:spChg chg="mod">
          <ac:chgData name="Johan Paramanathan" userId="4c819e44-119f-447e-841b-e35335f52bdd" providerId="ADAL" clId="{F1F325B2-3EA8-CA44-944C-D1A608C85B18}" dt="2023-02-07T18:17:59.781" v="8276"/>
          <ac:spMkLst>
            <pc:docMk/>
            <pc:sldMk cId="3097839947" sldId="2792"/>
            <ac:spMk id="2" creationId="{F522B951-05D4-DEBB-3C11-70421301FA42}"/>
          </ac:spMkLst>
        </pc:spChg>
        <pc:spChg chg="mod">
          <ac:chgData name="Johan Paramanathan" userId="4c819e44-119f-447e-841b-e35335f52bdd" providerId="ADAL" clId="{F1F325B2-3EA8-CA44-944C-D1A608C85B18}" dt="2023-02-07T18:17:59.781" v="8276"/>
          <ac:spMkLst>
            <pc:docMk/>
            <pc:sldMk cId="3097839947" sldId="2792"/>
            <ac:spMk id="3" creationId="{1063D795-8C51-36D3-245D-5B9F93B1509E}"/>
          </ac:spMkLst>
        </pc:spChg>
        <pc:spChg chg="mod">
          <ac:chgData name="Johan Paramanathan" userId="4c819e44-119f-447e-841b-e35335f52bdd" providerId="ADAL" clId="{F1F325B2-3EA8-CA44-944C-D1A608C85B18}" dt="2023-02-07T18:17:59.781" v="8276"/>
          <ac:spMkLst>
            <pc:docMk/>
            <pc:sldMk cId="3097839947" sldId="2792"/>
            <ac:spMk id="4" creationId="{63821ABE-CF60-C6E4-CB0A-D7FC7B29592C}"/>
          </ac:spMkLst>
        </pc:spChg>
        <pc:spChg chg="mod">
          <ac:chgData name="Johan Paramanathan" userId="4c819e44-119f-447e-841b-e35335f52bdd" providerId="ADAL" clId="{F1F325B2-3EA8-CA44-944C-D1A608C85B18}" dt="2023-02-07T18:17:59.781" v="8276"/>
          <ac:spMkLst>
            <pc:docMk/>
            <pc:sldMk cId="3097839947" sldId="2792"/>
            <ac:spMk id="5" creationId="{8D2B42C7-69F7-A48F-C127-AC03E0CD4EAB}"/>
          </ac:spMkLst>
        </pc:spChg>
        <pc:spChg chg="add mod">
          <ac:chgData name="Johan Paramanathan" userId="4c819e44-119f-447e-841b-e35335f52bdd" providerId="ADAL" clId="{F1F325B2-3EA8-CA44-944C-D1A608C85B18}" dt="2023-02-06T18:19:55.919" v="1330" actId="767"/>
          <ac:spMkLst>
            <pc:docMk/>
            <pc:sldMk cId="3097839947" sldId="2792"/>
            <ac:spMk id="7" creationId="{1C9A526A-D025-9702-9F98-C0D1EAA8052C}"/>
          </ac:spMkLst>
        </pc:spChg>
        <pc:spChg chg="add mod">
          <ac:chgData name="Johan Paramanathan" userId="4c819e44-119f-447e-841b-e35335f52bdd" providerId="ADAL" clId="{F1F325B2-3EA8-CA44-944C-D1A608C85B18}" dt="2023-02-07T18:19:05.277" v="8288" actId="207"/>
          <ac:spMkLst>
            <pc:docMk/>
            <pc:sldMk cId="3097839947" sldId="2792"/>
            <ac:spMk id="8" creationId="{9B2C1A1F-9E67-708E-C7EA-6A621DD6DFC6}"/>
          </ac:spMkLst>
        </pc:spChg>
        <pc:picChg chg="del mod">
          <ac:chgData name="Johan Paramanathan" userId="4c819e44-119f-447e-841b-e35335f52bdd" providerId="ADAL" clId="{F1F325B2-3EA8-CA44-944C-D1A608C85B18}" dt="2023-02-06T18:18:52.637" v="1327" actId="478"/>
          <ac:picMkLst>
            <pc:docMk/>
            <pc:sldMk cId="3097839947" sldId="2792"/>
            <ac:picMk id="6" creationId="{467BB825-21BE-DD50-17C0-8C0282362A13}"/>
          </ac:picMkLst>
        </pc:picChg>
        <pc:picChg chg="add mod">
          <ac:chgData name="Johan Paramanathan" userId="4c819e44-119f-447e-841b-e35335f52bdd" providerId="ADAL" clId="{F1F325B2-3EA8-CA44-944C-D1A608C85B18}" dt="2023-02-07T18:26:02.264" v="8504" actId="1076"/>
          <ac:picMkLst>
            <pc:docMk/>
            <pc:sldMk cId="3097839947" sldId="2792"/>
            <ac:picMk id="6" creationId="{B6C08402-7B09-7572-6473-09933E7AAC12}"/>
          </ac:picMkLst>
        </pc:picChg>
      </pc:sldChg>
      <pc:sldChg chg="addSp delSp modSp mod modTransition">
        <pc:chgData name="Johan Paramanathan" userId="4c819e44-119f-447e-841b-e35335f52bdd" providerId="ADAL" clId="{F1F325B2-3EA8-CA44-944C-D1A608C85B18}" dt="2023-02-07T20:48:22.836" v="9647" actId="20577"/>
        <pc:sldMkLst>
          <pc:docMk/>
          <pc:sldMk cId="1354729922" sldId="2793"/>
        </pc:sldMkLst>
        <pc:spChg chg="mod">
          <ac:chgData name="Johan Paramanathan" userId="4c819e44-119f-447e-841b-e35335f52bdd" providerId="ADAL" clId="{F1F325B2-3EA8-CA44-944C-D1A608C85B18}" dt="2023-02-07T18:38:22.368" v="8567" actId="26606"/>
          <ac:spMkLst>
            <pc:docMk/>
            <pc:sldMk cId="1354729922" sldId="2793"/>
            <ac:spMk id="2" creationId="{F522B951-05D4-DEBB-3C11-70421301FA42}"/>
          </ac:spMkLst>
        </pc:spChg>
        <pc:spChg chg="mod">
          <ac:chgData name="Johan Paramanathan" userId="4c819e44-119f-447e-841b-e35335f52bdd" providerId="ADAL" clId="{F1F325B2-3EA8-CA44-944C-D1A608C85B18}" dt="2023-02-07T18:38:22.368" v="8567" actId="26606"/>
          <ac:spMkLst>
            <pc:docMk/>
            <pc:sldMk cId="1354729922" sldId="2793"/>
            <ac:spMk id="3" creationId="{1063D795-8C51-36D3-245D-5B9F93B1509E}"/>
          </ac:spMkLst>
        </pc:spChg>
        <pc:spChg chg="add del mod">
          <ac:chgData name="Johan Paramanathan" userId="4c819e44-119f-447e-841b-e35335f52bdd" providerId="ADAL" clId="{F1F325B2-3EA8-CA44-944C-D1A608C85B18}" dt="2023-02-07T18:38:22.368" v="8567" actId="26606"/>
          <ac:spMkLst>
            <pc:docMk/>
            <pc:sldMk cId="1354729922" sldId="2793"/>
            <ac:spMk id="4" creationId="{63821ABE-CF60-C6E4-CB0A-D7FC7B29592C}"/>
          </ac:spMkLst>
        </pc:spChg>
        <pc:spChg chg="mod">
          <ac:chgData name="Johan Paramanathan" userId="4c819e44-119f-447e-841b-e35335f52bdd" providerId="ADAL" clId="{F1F325B2-3EA8-CA44-944C-D1A608C85B18}" dt="2023-02-07T20:48:22.836" v="9647" actId="20577"/>
          <ac:spMkLst>
            <pc:docMk/>
            <pc:sldMk cId="1354729922" sldId="2793"/>
            <ac:spMk id="5" creationId="{8D2B42C7-69F7-A48F-C127-AC03E0CD4EAB}"/>
          </ac:spMkLst>
        </pc:spChg>
        <pc:graphicFrameChg chg="add del">
          <ac:chgData name="Johan Paramanathan" userId="4c819e44-119f-447e-841b-e35335f52bdd" providerId="ADAL" clId="{F1F325B2-3EA8-CA44-944C-D1A608C85B18}" dt="2023-02-07T18:38:22.333" v="8566" actId="26606"/>
          <ac:graphicFrameMkLst>
            <pc:docMk/>
            <pc:sldMk cId="1354729922" sldId="2793"/>
            <ac:graphicFrameMk id="7" creationId="{38E9BF54-82BE-655B-A2F3-79B4798C647C}"/>
          </ac:graphicFrameMkLst>
        </pc:graphicFrameChg>
        <pc:graphicFrameChg chg="add mod modGraphic">
          <ac:chgData name="Johan Paramanathan" userId="4c819e44-119f-447e-841b-e35335f52bdd" providerId="ADAL" clId="{F1F325B2-3EA8-CA44-944C-D1A608C85B18}" dt="2023-02-07T18:38:42.310" v="8571" actId="20577"/>
          <ac:graphicFrameMkLst>
            <pc:docMk/>
            <pc:sldMk cId="1354729922" sldId="2793"/>
            <ac:graphicFrameMk id="9" creationId="{2607630F-F4C3-9823-86A6-6F578FACA77B}"/>
          </ac:graphicFrameMkLst>
        </pc:graphicFrameChg>
      </pc:sldChg>
      <pc:sldChg chg="addSp modSp mod modTransition">
        <pc:chgData name="Johan Paramanathan" userId="4c819e44-119f-447e-841b-e35335f52bdd" providerId="ADAL" clId="{F1F325B2-3EA8-CA44-944C-D1A608C85B18}" dt="2023-02-07T20:37:58.372" v="9614"/>
        <pc:sldMkLst>
          <pc:docMk/>
          <pc:sldMk cId="3214712560" sldId="2794"/>
        </pc:sldMkLst>
        <pc:spChg chg="mod">
          <ac:chgData name="Johan Paramanathan" userId="4c819e44-119f-447e-841b-e35335f52bdd" providerId="ADAL" clId="{F1F325B2-3EA8-CA44-944C-D1A608C85B18}" dt="2023-02-07T18:17:59.781" v="8276"/>
          <ac:spMkLst>
            <pc:docMk/>
            <pc:sldMk cId="3214712560" sldId="2794"/>
            <ac:spMk id="2" creationId="{4703EDE5-5801-D2C3-A0DF-102975C33E44}"/>
          </ac:spMkLst>
        </pc:spChg>
        <pc:spChg chg="mod">
          <ac:chgData name="Johan Paramanathan" userId="4c819e44-119f-447e-841b-e35335f52bdd" providerId="ADAL" clId="{F1F325B2-3EA8-CA44-944C-D1A608C85B18}" dt="2023-02-07T18:17:59.781" v="8276"/>
          <ac:spMkLst>
            <pc:docMk/>
            <pc:sldMk cId="3214712560" sldId="2794"/>
            <ac:spMk id="3" creationId="{A9B28042-DD58-24BE-C621-67FB001BB685}"/>
          </ac:spMkLst>
        </pc:spChg>
        <pc:spChg chg="mod">
          <ac:chgData name="Johan Paramanathan" userId="4c819e44-119f-447e-841b-e35335f52bdd" providerId="ADAL" clId="{F1F325B2-3EA8-CA44-944C-D1A608C85B18}" dt="2023-02-07T18:17:59.781" v="8276"/>
          <ac:spMkLst>
            <pc:docMk/>
            <pc:sldMk cId="3214712560" sldId="2794"/>
            <ac:spMk id="12" creationId="{7F92E3E5-E5E0-9E30-988D-C2B98863B98E}"/>
          </ac:spMkLst>
        </pc:spChg>
        <pc:spChg chg="mod">
          <ac:chgData name="Johan Paramanathan" userId="4c819e44-119f-447e-841b-e35335f52bdd" providerId="ADAL" clId="{F1F325B2-3EA8-CA44-944C-D1A608C85B18}" dt="2023-02-07T18:17:59.781" v="8276"/>
          <ac:spMkLst>
            <pc:docMk/>
            <pc:sldMk cId="3214712560" sldId="2794"/>
            <ac:spMk id="13" creationId="{260EFF97-87D8-FE2E-6B5B-AB0834E99A83}"/>
          </ac:spMkLst>
        </pc:spChg>
        <pc:picChg chg="add mod">
          <ac:chgData name="Johan Paramanathan" userId="4c819e44-119f-447e-841b-e35335f52bdd" providerId="ADAL" clId="{F1F325B2-3EA8-CA44-944C-D1A608C85B18}" dt="2023-02-07T06:38:09.332" v="4415" actId="1076"/>
          <ac:picMkLst>
            <pc:docMk/>
            <pc:sldMk cId="3214712560" sldId="2794"/>
            <ac:picMk id="1026" creationId="{8B03B623-267A-35D3-289F-7B30C24F325B}"/>
          </ac:picMkLst>
        </pc:picChg>
      </pc:sldChg>
      <pc:sldChg chg="addSp delSp modSp mod ord modTransition modClrScheme chgLayout">
        <pc:chgData name="Johan Paramanathan" userId="4c819e44-119f-447e-841b-e35335f52bdd" providerId="ADAL" clId="{F1F325B2-3EA8-CA44-944C-D1A608C85B18}" dt="2023-02-07T20:37:58.372" v="9614"/>
        <pc:sldMkLst>
          <pc:docMk/>
          <pc:sldMk cId="3668408985" sldId="2795"/>
        </pc:sldMkLst>
        <pc:spChg chg="mod">
          <ac:chgData name="Johan Paramanathan" userId="4c819e44-119f-447e-841b-e35335f52bdd" providerId="ADAL" clId="{F1F325B2-3EA8-CA44-944C-D1A608C85B18}" dt="2023-02-07T18:35:45.951" v="8554" actId="26606"/>
          <ac:spMkLst>
            <pc:docMk/>
            <pc:sldMk cId="3668408985" sldId="2795"/>
            <ac:spMk id="2" creationId="{68778564-2761-42CA-2921-9BEBD0BAB8EC}"/>
          </ac:spMkLst>
        </pc:spChg>
        <pc:spChg chg="mod">
          <ac:chgData name="Johan Paramanathan" userId="4c819e44-119f-447e-841b-e35335f52bdd" providerId="ADAL" clId="{F1F325B2-3EA8-CA44-944C-D1A608C85B18}" dt="2023-02-07T18:35:45.951" v="8554" actId="26606"/>
          <ac:spMkLst>
            <pc:docMk/>
            <pc:sldMk cId="3668408985" sldId="2795"/>
            <ac:spMk id="3" creationId="{72980BB1-8714-3E2B-3617-A45A1F8ACD38}"/>
          </ac:spMkLst>
        </pc:spChg>
        <pc:spChg chg="mod">
          <ac:chgData name="Johan Paramanathan" userId="4c819e44-119f-447e-841b-e35335f52bdd" providerId="ADAL" clId="{F1F325B2-3EA8-CA44-944C-D1A608C85B18}" dt="2023-02-07T18:35:45.951" v="8554" actId="26606"/>
          <ac:spMkLst>
            <pc:docMk/>
            <pc:sldMk cId="3668408985" sldId="2795"/>
            <ac:spMk id="4" creationId="{64F30A4D-668E-0EB8-AA9A-58CC43853674}"/>
          </ac:spMkLst>
        </pc:spChg>
        <pc:spChg chg="del mod">
          <ac:chgData name="Johan Paramanathan" userId="4c819e44-119f-447e-841b-e35335f52bdd" providerId="ADAL" clId="{F1F325B2-3EA8-CA44-944C-D1A608C85B18}" dt="2023-02-07T18:35:45.951" v="8554" actId="26606"/>
          <ac:spMkLst>
            <pc:docMk/>
            <pc:sldMk cId="3668408985" sldId="2795"/>
            <ac:spMk id="5" creationId="{92E5D403-37FD-FCB0-6018-16C59C8EBBDB}"/>
          </ac:spMkLst>
        </pc:spChg>
        <pc:spChg chg="add mod">
          <ac:chgData name="Johan Paramanathan" userId="4c819e44-119f-447e-841b-e35335f52bdd" providerId="ADAL" clId="{F1F325B2-3EA8-CA44-944C-D1A608C85B18}" dt="2023-02-07T18:35:45.951" v="8554" actId="26606"/>
          <ac:spMkLst>
            <pc:docMk/>
            <pc:sldMk cId="3668408985" sldId="2795"/>
            <ac:spMk id="2055" creationId="{128BF95D-45A3-25AC-691A-F6174C4E46E6}"/>
          </ac:spMkLst>
        </pc:spChg>
        <pc:picChg chg="add mod">
          <ac:chgData name="Johan Paramanathan" userId="4c819e44-119f-447e-841b-e35335f52bdd" providerId="ADAL" clId="{F1F325B2-3EA8-CA44-944C-D1A608C85B18}" dt="2023-02-07T18:36:01.443" v="8557" actId="1076"/>
          <ac:picMkLst>
            <pc:docMk/>
            <pc:sldMk cId="3668408985" sldId="2795"/>
            <ac:picMk id="2050" creationId="{0B596E38-8558-D1BF-7ABD-71D908E0DD93}"/>
          </ac:picMkLst>
        </pc:picChg>
        <pc:picChg chg="add mod">
          <ac:chgData name="Johan Paramanathan" userId="4c819e44-119f-447e-841b-e35335f52bdd" providerId="ADAL" clId="{F1F325B2-3EA8-CA44-944C-D1A608C85B18}" dt="2023-02-07T18:36:36.057" v="8561" actId="14100"/>
          <ac:picMkLst>
            <pc:docMk/>
            <pc:sldMk cId="3668408985" sldId="2795"/>
            <ac:picMk id="2052" creationId="{E275B168-2E2F-37BA-4076-42408DA7134A}"/>
          </ac:picMkLst>
        </pc:picChg>
      </pc:sldChg>
      <pc:sldChg chg="modTransition">
        <pc:chgData name="Johan Paramanathan" userId="4c819e44-119f-447e-841b-e35335f52bdd" providerId="ADAL" clId="{F1F325B2-3EA8-CA44-944C-D1A608C85B18}" dt="2023-02-07T20:37:58.372" v="9614"/>
        <pc:sldMkLst>
          <pc:docMk/>
          <pc:sldMk cId="4288967576" sldId="2796"/>
        </pc:sldMkLst>
      </pc:sldChg>
      <pc:sldChg chg="addSp modSp mod ord modTransition modClrScheme chgLayout">
        <pc:chgData name="Johan Paramanathan" userId="4c819e44-119f-447e-841b-e35335f52bdd" providerId="ADAL" clId="{F1F325B2-3EA8-CA44-944C-D1A608C85B18}" dt="2023-02-07T20:50:43.438" v="9674" actId="14100"/>
        <pc:sldMkLst>
          <pc:docMk/>
          <pc:sldMk cId="2894093698" sldId="2797"/>
        </pc:sldMkLst>
        <pc:spChg chg="mod ord">
          <ac:chgData name="Johan Paramanathan" userId="4c819e44-119f-447e-841b-e35335f52bdd" providerId="ADAL" clId="{F1F325B2-3EA8-CA44-944C-D1A608C85B18}" dt="2023-02-07T18:17:59.781" v="8276"/>
          <ac:spMkLst>
            <pc:docMk/>
            <pc:sldMk cId="2894093698" sldId="2797"/>
            <ac:spMk id="2" creationId="{466BCE9C-158E-2190-ABA1-6A3804401B57}"/>
          </ac:spMkLst>
        </pc:spChg>
        <pc:spChg chg="mod ord">
          <ac:chgData name="Johan Paramanathan" userId="4c819e44-119f-447e-841b-e35335f52bdd" providerId="ADAL" clId="{F1F325B2-3EA8-CA44-944C-D1A608C85B18}" dt="2023-02-07T18:17:59.781" v="8276"/>
          <ac:spMkLst>
            <pc:docMk/>
            <pc:sldMk cId="2894093698" sldId="2797"/>
            <ac:spMk id="3" creationId="{674A2229-7F41-2E50-3B3D-E1957ACCBF89}"/>
          </ac:spMkLst>
        </pc:spChg>
        <pc:spChg chg="mod ord">
          <ac:chgData name="Johan Paramanathan" userId="4c819e44-119f-447e-841b-e35335f52bdd" providerId="ADAL" clId="{F1F325B2-3EA8-CA44-944C-D1A608C85B18}" dt="2023-02-07T20:50:02.862" v="9657" actId="27636"/>
          <ac:spMkLst>
            <pc:docMk/>
            <pc:sldMk cId="2894093698" sldId="2797"/>
            <ac:spMk id="4" creationId="{4DA734BA-010E-FAC5-D245-F4EE560E3429}"/>
          </ac:spMkLst>
        </pc:spChg>
        <pc:spChg chg="mod ord">
          <ac:chgData name="Johan Paramanathan" userId="4c819e44-119f-447e-841b-e35335f52bdd" providerId="ADAL" clId="{F1F325B2-3EA8-CA44-944C-D1A608C85B18}" dt="2023-02-07T18:44:42.539" v="8716" actId="14100"/>
          <ac:spMkLst>
            <pc:docMk/>
            <pc:sldMk cId="2894093698" sldId="2797"/>
            <ac:spMk id="5" creationId="{7F4AA621-64F1-D4CA-F5D6-F0D00124478F}"/>
          </ac:spMkLst>
        </pc:spChg>
        <pc:spChg chg="add mod ord">
          <ac:chgData name="Johan Paramanathan" userId="4c819e44-119f-447e-841b-e35335f52bdd" providerId="ADAL" clId="{F1F325B2-3EA8-CA44-944C-D1A608C85B18}" dt="2023-02-07T20:50:43.438" v="9674" actId="14100"/>
          <ac:spMkLst>
            <pc:docMk/>
            <pc:sldMk cId="2894093698" sldId="2797"/>
            <ac:spMk id="6" creationId="{FAFD2A5C-3E2C-117D-2110-503DF930EEB0}"/>
          </ac:spMkLst>
        </pc:spChg>
        <pc:spChg chg="add mod">
          <ac:chgData name="Johan Paramanathan" userId="4c819e44-119f-447e-841b-e35335f52bdd" providerId="ADAL" clId="{F1F325B2-3EA8-CA44-944C-D1A608C85B18}" dt="2023-02-07T18:44:36.749" v="8715" actId="767"/>
          <ac:spMkLst>
            <pc:docMk/>
            <pc:sldMk cId="2894093698" sldId="2797"/>
            <ac:spMk id="10" creationId="{63D1C000-6451-E619-2E61-6692BFD7429E}"/>
          </ac:spMkLst>
        </pc:spChg>
        <pc:cxnChg chg="add mod">
          <ac:chgData name="Johan Paramanathan" userId="4c819e44-119f-447e-841b-e35335f52bdd" providerId="ADAL" clId="{F1F325B2-3EA8-CA44-944C-D1A608C85B18}" dt="2023-02-07T18:44:26.602" v="8714" actId="13822"/>
          <ac:cxnSpMkLst>
            <pc:docMk/>
            <pc:sldMk cId="2894093698" sldId="2797"/>
            <ac:cxnSpMk id="8" creationId="{7559769F-D1D8-A568-2C82-9661C6C37504}"/>
          </ac:cxnSpMkLst>
        </pc:cxnChg>
      </pc:sldChg>
      <pc:sldChg chg="addSp delSp modSp new mod modTransition">
        <pc:chgData name="Johan Paramanathan" userId="4c819e44-119f-447e-841b-e35335f52bdd" providerId="ADAL" clId="{F1F325B2-3EA8-CA44-944C-D1A608C85B18}" dt="2023-02-07T20:37:58.372" v="9614"/>
        <pc:sldMkLst>
          <pc:docMk/>
          <pc:sldMk cId="1978854148" sldId="2798"/>
        </pc:sldMkLst>
        <pc:spChg chg="mod">
          <ac:chgData name="Johan Paramanathan" userId="4c819e44-119f-447e-841b-e35335f52bdd" providerId="ADAL" clId="{F1F325B2-3EA8-CA44-944C-D1A608C85B18}" dt="2023-02-07T06:51:36.828" v="4462" actId="26606"/>
          <ac:spMkLst>
            <pc:docMk/>
            <pc:sldMk cId="1978854148" sldId="2798"/>
            <ac:spMk id="2" creationId="{E205FC02-0240-49E9-D69F-64948A136676}"/>
          </ac:spMkLst>
        </pc:spChg>
        <pc:spChg chg="mod">
          <ac:chgData name="Johan Paramanathan" userId="4c819e44-119f-447e-841b-e35335f52bdd" providerId="ADAL" clId="{F1F325B2-3EA8-CA44-944C-D1A608C85B18}" dt="2023-02-07T06:51:36.828" v="4462" actId="26606"/>
          <ac:spMkLst>
            <pc:docMk/>
            <pc:sldMk cId="1978854148" sldId="2798"/>
            <ac:spMk id="3" creationId="{A09995E0-92B9-4372-28F9-5550BF5BF6CB}"/>
          </ac:spMkLst>
        </pc:spChg>
        <pc:spChg chg="del mod">
          <ac:chgData name="Johan Paramanathan" userId="4c819e44-119f-447e-841b-e35335f52bdd" providerId="ADAL" clId="{F1F325B2-3EA8-CA44-944C-D1A608C85B18}" dt="2023-02-07T06:51:36.828" v="4462" actId="26606"/>
          <ac:spMkLst>
            <pc:docMk/>
            <pc:sldMk cId="1978854148" sldId="2798"/>
            <ac:spMk id="4" creationId="{11DA52E9-C25E-4265-2FE2-873D26B02E41}"/>
          </ac:spMkLst>
        </pc:spChg>
        <pc:spChg chg="mod">
          <ac:chgData name="Johan Paramanathan" userId="4c819e44-119f-447e-841b-e35335f52bdd" providerId="ADAL" clId="{F1F325B2-3EA8-CA44-944C-D1A608C85B18}" dt="2023-02-07T06:51:36.828" v="4462" actId="26606"/>
          <ac:spMkLst>
            <pc:docMk/>
            <pc:sldMk cId="1978854148" sldId="2798"/>
            <ac:spMk id="5" creationId="{95192B15-171A-18B0-BC52-EDBF541CD6A6}"/>
          </ac:spMkLst>
        </pc:spChg>
        <pc:graphicFrameChg chg="add">
          <ac:chgData name="Johan Paramanathan" userId="4c819e44-119f-447e-841b-e35335f52bdd" providerId="ADAL" clId="{F1F325B2-3EA8-CA44-944C-D1A608C85B18}" dt="2023-02-07T06:51:36.828" v="4462" actId="26606"/>
          <ac:graphicFrameMkLst>
            <pc:docMk/>
            <pc:sldMk cId="1978854148" sldId="2798"/>
            <ac:graphicFrameMk id="7" creationId="{FD6333A3-8C11-46BA-0CA5-4C6505A9390F}"/>
          </ac:graphicFrameMkLst>
        </pc:graphicFrameChg>
      </pc:sldChg>
      <pc:sldChg chg="new del">
        <pc:chgData name="Johan Paramanathan" userId="4c819e44-119f-447e-841b-e35335f52bdd" providerId="ADAL" clId="{F1F325B2-3EA8-CA44-944C-D1A608C85B18}" dt="2023-02-06T17:33:40.057" v="267" actId="680"/>
        <pc:sldMkLst>
          <pc:docMk/>
          <pc:sldMk cId="4088968529" sldId="2798"/>
        </pc:sldMkLst>
      </pc:sldChg>
      <pc:sldChg chg="addSp delSp modSp new del mod modClrScheme chgLayout">
        <pc:chgData name="Johan Paramanathan" userId="4c819e44-119f-447e-841b-e35335f52bdd" providerId="ADAL" clId="{F1F325B2-3EA8-CA44-944C-D1A608C85B18}" dt="2023-02-06T18:54:05.493" v="2056" actId="2696"/>
        <pc:sldMkLst>
          <pc:docMk/>
          <pc:sldMk cId="3637769099" sldId="2799"/>
        </pc:sldMkLst>
        <pc:spChg chg="del mod ord">
          <ac:chgData name="Johan Paramanathan" userId="4c819e44-119f-447e-841b-e35335f52bdd" providerId="ADAL" clId="{F1F325B2-3EA8-CA44-944C-D1A608C85B18}" dt="2023-02-06T17:39:41.174" v="571" actId="700"/>
          <ac:spMkLst>
            <pc:docMk/>
            <pc:sldMk cId="3637769099" sldId="2799"/>
            <ac:spMk id="2" creationId="{87678860-1312-9CC8-11EB-80229788D121}"/>
          </ac:spMkLst>
        </pc:spChg>
        <pc:spChg chg="del mod ord">
          <ac:chgData name="Johan Paramanathan" userId="4c819e44-119f-447e-841b-e35335f52bdd" providerId="ADAL" clId="{F1F325B2-3EA8-CA44-944C-D1A608C85B18}" dt="2023-02-06T17:39:41.174" v="571" actId="700"/>
          <ac:spMkLst>
            <pc:docMk/>
            <pc:sldMk cId="3637769099" sldId="2799"/>
            <ac:spMk id="3" creationId="{409AB900-4700-C0BD-E1FF-BA6A85106200}"/>
          </ac:spMkLst>
        </pc:spChg>
        <pc:spChg chg="del">
          <ac:chgData name="Johan Paramanathan" userId="4c819e44-119f-447e-841b-e35335f52bdd" providerId="ADAL" clId="{F1F325B2-3EA8-CA44-944C-D1A608C85B18}" dt="2023-02-06T17:39:41.174" v="571" actId="700"/>
          <ac:spMkLst>
            <pc:docMk/>
            <pc:sldMk cId="3637769099" sldId="2799"/>
            <ac:spMk id="4" creationId="{F12D9412-D635-4E3E-4D4B-EA030246241E}"/>
          </ac:spMkLst>
        </pc:spChg>
        <pc:spChg chg="del">
          <ac:chgData name="Johan Paramanathan" userId="4c819e44-119f-447e-841b-e35335f52bdd" providerId="ADAL" clId="{F1F325B2-3EA8-CA44-944C-D1A608C85B18}" dt="2023-02-06T17:39:41.174" v="571" actId="700"/>
          <ac:spMkLst>
            <pc:docMk/>
            <pc:sldMk cId="3637769099" sldId="2799"/>
            <ac:spMk id="5" creationId="{CAC20E9E-9E89-BB44-B5D0-B5FC90F851D2}"/>
          </ac:spMkLst>
        </pc:spChg>
        <pc:spChg chg="del">
          <ac:chgData name="Johan Paramanathan" userId="4c819e44-119f-447e-841b-e35335f52bdd" providerId="ADAL" clId="{F1F325B2-3EA8-CA44-944C-D1A608C85B18}" dt="2023-02-06T17:39:41.174" v="571" actId="700"/>
          <ac:spMkLst>
            <pc:docMk/>
            <pc:sldMk cId="3637769099" sldId="2799"/>
            <ac:spMk id="6" creationId="{193AFC06-ED38-A389-BD13-245ED70FD7F1}"/>
          </ac:spMkLst>
        </pc:spChg>
        <pc:spChg chg="del">
          <ac:chgData name="Johan Paramanathan" userId="4c819e44-119f-447e-841b-e35335f52bdd" providerId="ADAL" clId="{F1F325B2-3EA8-CA44-944C-D1A608C85B18}" dt="2023-02-06T17:39:41.174" v="571" actId="700"/>
          <ac:spMkLst>
            <pc:docMk/>
            <pc:sldMk cId="3637769099" sldId="2799"/>
            <ac:spMk id="7" creationId="{3634786F-AA13-33FA-B27F-BFF72C7E0AA0}"/>
          </ac:spMkLst>
        </pc:spChg>
        <pc:spChg chg="del mod ord">
          <ac:chgData name="Johan Paramanathan" userId="4c819e44-119f-447e-841b-e35335f52bdd" providerId="ADAL" clId="{F1F325B2-3EA8-CA44-944C-D1A608C85B18}" dt="2023-02-06T17:39:41.174" v="571" actId="700"/>
          <ac:spMkLst>
            <pc:docMk/>
            <pc:sldMk cId="3637769099" sldId="2799"/>
            <ac:spMk id="8" creationId="{42BB4895-0CA5-B53C-03EB-5D645A963966}"/>
          </ac:spMkLst>
        </pc:spChg>
        <pc:spChg chg="del mod ord">
          <ac:chgData name="Johan Paramanathan" userId="4c819e44-119f-447e-841b-e35335f52bdd" providerId="ADAL" clId="{F1F325B2-3EA8-CA44-944C-D1A608C85B18}" dt="2023-02-06T17:39:41.174" v="571" actId="700"/>
          <ac:spMkLst>
            <pc:docMk/>
            <pc:sldMk cId="3637769099" sldId="2799"/>
            <ac:spMk id="9" creationId="{7CA8162F-F1FA-F578-5833-B62D206804E9}"/>
          </ac:spMkLst>
        </pc:spChg>
        <pc:spChg chg="del">
          <ac:chgData name="Johan Paramanathan" userId="4c819e44-119f-447e-841b-e35335f52bdd" providerId="ADAL" clId="{F1F325B2-3EA8-CA44-944C-D1A608C85B18}" dt="2023-02-06T17:39:41.174" v="571" actId="700"/>
          <ac:spMkLst>
            <pc:docMk/>
            <pc:sldMk cId="3637769099" sldId="2799"/>
            <ac:spMk id="10" creationId="{872F89BB-1AA6-9E13-5220-472171057B6F}"/>
          </ac:spMkLst>
        </pc:spChg>
        <pc:spChg chg="del">
          <ac:chgData name="Johan Paramanathan" userId="4c819e44-119f-447e-841b-e35335f52bdd" providerId="ADAL" clId="{F1F325B2-3EA8-CA44-944C-D1A608C85B18}" dt="2023-02-06T17:39:41.174" v="571" actId="700"/>
          <ac:spMkLst>
            <pc:docMk/>
            <pc:sldMk cId="3637769099" sldId="2799"/>
            <ac:spMk id="11" creationId="{3BD775D0-58F1-CD6C-DE35-74607AF54E97}"/>
          </ac:spMkLst>
        </pc:spChg>
        <pc:spChg chg="del">
          <ac:chgData name="Johan Paramanathan" userId="4c819e44-119f-447e-841b-e35335f52bdd" providerId="ADAL" clId="{F1F325B2-3EA8-CA44-944C-D1A608C85B18}" dt="2023-02-06T17:39:41.174" v="571" actId="700"/>
          <ac:spMkLst>
            <pc:docMk/>
            <pc:sldMk cId="3637769099" sldId="2799"/>
            <ac:spMk id="12" creationId="{E207019F-6E28-B3E4-BA2C-8B57B5BB1ED7}"/>
          </ac:spMkLst>
        </pc:spChg>
        <pc:spChg chg="del">
          <ac:chgData name="Johan Paramanathan" userId="4c819e44-119f-447e-841b-e35335f52bdd" providerId="ADAL" clId="{F1F325B2-3EA8-CA44-944C-D1A608C85B18}" dt="2023-02-06T17:39:41.174" v="571" actId="700"/>
          <ac:spMkLst>
            <pc:docMk/>
            <pc:sldMk cId="3637769099" sldId="2799"/>
            <ac:spMk id="13" creationId="{1F5E5A07-E7DE-513D-F4AF-8971C56B08DF}"/>
          </ac:spMkLst>
        </pc:spChg>
        <pc:spChg chg="del">
          <ac:chgData name="Johan Paramanathan" userId="4c819e44-119f-447e-841b-e35335f52bdd" providerId="ADAL" clId="{F1F325B2-3EA8-CA44-944C-D1A608C85B18}" dt="2023-02-06T17:39:41.174" v="571" actId="700"/>
          <ac:spMkLst>
            <pc:docMk/>
            <pc:sldMk cId="3637769099" sldId="2799"/>
            <ac:spMk id="14" creationId="{55509111-6C18-B822-0E4B-4E5445B1890D}"/>
          </ac:spMkLst>
        </pc:spChg>
        <pc:spChg chg="del">
          <ac:chgData name="Johan Paramanathan" userId="4c819e44-119f-447e-841b-e35335f52bdd" providerId="ADAL" clId="{F1F325B2-3EA8-CA44-944C-D1A608C85B18}" dt="2023-02-06T17:39:41.174" v="571" actId="700"/>
          <ac:spMkLst>
            <pc:docMk/>
            <pc:sldMk cId="3637769099" sldId="2799"/>
            <ac:spMk id="15" creationId="{1A6AE83E-8D1B-8E71-970E-CE2C8779CF6F}"/>
          </ac:spMkLst>
        </pc:spChg>
        <pc:spChg chg="del">
          <ac:chgData name="Johan Paramanathan" userId="4c819e44-119f-447e-841b-e35335f52bdd" providerId="ADAL" clId="{F1F325B2-3EA8-CA44-944C-D1A608C85B18}" dt="2023-02-06T17:39:41.174" v="571" actId="700"/>
          <ac:spMkLst>
            <pc:docMk/>
            <pc:sldMk cId="3637769099" sldId="2799"/>
            <ac:spMk id="16" creationId="{49E824E3-DF17-137F-4449-FA2FF1EF304E}"/>
          </ac:spMkLst>
        </pc:spChg>
        <pc:spChg chg="del">
          <ac:chgData name="Johan Paramanathan" userId="4c819e44-119f-447e-841b-e35335f52bdd" providerId="ADAL" clId="{F1F325B2-3EA8-CA44-944C-D1A608C85B18}" dt="2023-02-06T17:39:41.174" v="571" actId="700"/>
          <ac:spMkLst>
            <pc:docMk/>
            <pc:sldMk cId="3637769099" sldId="2799"/>
            <ac:spMk id="17" creationId="{22F4E35A-824E-056D-221B-EB705F53B2A7}"/>
          </ac:spMkLst>
        </pc:spChg>
        <pc:spChg chg="del">
          <ac:chgData name="Johan Paramanathan" userId="4c819e44-119f-447e-841b-e35335f52bdd" providerId="ADAL" clId="{F1F325B2-3EA8-CA44-944C-D1A608C85B18}" dt="2023-02-06T17:39:41.174" v="571" actId="700"/>
          <ac:spMkLst>
            <pc:docMk/>
            <pc:sldMk cId="3637769099" sldId="2799"/>
            <ac:spMk id="18" creationId="{AE8CECA7-48AB-6DFE-A645-8491B6C7F630}"/>
          </ac:spMkLst>
        </pc:spChg>
        <pc:spChg chg="del">
          <ac:chgData name="Johan Paramanathan" userId="4c819e44-119f-447e-841b-e35335f52bdd" providerId="ADAL" clId="{F1F325B2-3EA8-CA44-944C-D1A608C85B18}" dt="2023-02-06T17:39:41.174" v="571" actId="700"/>
          <ac:spMkLst>
            <pc:docMk/>
            <pc:sldMk cId="3637769099" sldId="2799"/>
            <ac:spMk id="19" creationId="{EBDCBDD6-4D1A-7985-9189-5DCEC9B64F6F}"/>
          </ac:spMkLst>
        </pc:spChg>
        <pc:spChg chg="del">
          <ac:chgData name="Johan Paramanathan" userId="4c819e44-119f-447e-841b-e35335f52bdd" providerId="ADAL" clId="{F1F325B2-3EA8-CA44-944C-D1A608C85B18}" dt="2023-02-06T17:39:41.174" v="571" actId="700"/>
          <ac:spMkLst>
            <pc:docMk/>
            <pc:sldMk cId="3637769099" sldId="2799"/>
            <ac:spMk id="20" creationId="{667DFD46-EDC8-7405-E7C3-50DA83F21A69}"/>
          </ac:spMkLst>
        </pc:spChg>
        <pc:spChg chg="del">
          <ac:chgData name="Johan Paramanathan" userId="4c819e44-119f-447e-841b-e35335f52bdd" providerId="ADAL" clId="{F1F325B2-3EA8-CA44-944C-D1A608C85B18}" dt="2023-02-06T17:39:41.174" v="571" actId="700"/>
          <ac:spMkLst>
            <pc:docMk/>
            <pc:sldMk cId="3637769099" sldId="2799"/>
            <ac:spMk id="21" creationId="{A7CBA574-2262-9FFC-4767-919E50153C67}"/>
          </ac:spMkLst>
        </pc:spChg>
        <pc:spChg chg="add mod ord">
          <ac:chgData name="Johan Paramanathan" userId="4c819e44-119f-447e-841b-e35335f52bdd" providerId="ADAL" clId="{F1F325B2-3EA8-CA44-944C-D1A608C85B18}" dt="2023-02-06T17:39:54.353" v="622" actId="20577"/>
          <ac:spMkLst>
            <pc:docMk/>
            <pc:sldMk cId="3637769099" sldId="2799"/>
            <ac:spMk id="22" creationId="{43FF43CB-BAAF-4E2E-5AA0-0A590E101543}"/>
          </ac:spMkLst>
        </pc:spChg>
        <pc:spChg chg="add mod ord">
          <ac:chgData name="Johan Paramanathan" userId="4c819e44-119f-447e-841b-e35335f52bdd" providerId="ADAL" clId="{F1F325B2-3EA8-CA44-944C-D1A608C85B18}" dt="2023-02-06T17:39:41.174" v="571" actId="700"/>
          <ac:spMkLst>
            <pc:docMk/>
            <pc:sldMk cId="3637769099" sldId="2799"/>
            <ac:spMk id="23" creationId="{DD1870C4-45C2-957E-CE70-440B25852BCE}"/>
          </ac:spMkLst>
        </pc:spChg>
        <pc:spChg chg="add mod ord">
          <ac:chgData name="Johan Paramanathan" userId="4c819e44-119f-447e-841b-e35335f52bdd" providerId="ADAL" clId="{F1F325B2-3EA8-CA44-944C-D1A608C85B18}" dt="2023-02-06T17:39:41.174" v="571" actId="700"/>
          <ac:spMkLst>
            <pc:docMk/>
            <pc:sldMk cId="3637769099" sldId="2799"/>
            <ac:spMk id="24" creationId="{F59C0465-14E9-EE3F-3AEE-3A760FF2727F}"/>
          </ac:spMkLst>
        </pc:spChg>
        <pc:spChg chg="add mod ord">
          <ac:chgData name="Johan Paramanathan" userId="4c819e44-119f-447e-841b-e35335f52bdd" providerId="ADAL" clId="{F1F325B2-3EA8-CA44-944C-D1A608C85B18}" dt="2023-02-06T17:39:41.174" v="571" actId="700"/>
          <ac:spMkLst>
            <pc:docMk/>
            <pc:sldMk cId="3637769099" sldId="2799"/>
            <ac:spMk id="25" creationId="{C6531CB9-C924-4889-D919-CDA4D705FFCF}"/>
          </ac:spMkLst>
        </pc:spChg>
      </pc:sldChg>
      <pc:sldChg chg="addSp delSp modSp new del mod modClrScheme chgLayout">
        <pc:chgData name="Johan Paramanathan" userId="4c819e44-119f-447e-841b-e35335f52bdd" providerId="ADAL" clId="{F1F325B2-3EA8-CA44-944C-D1A608C85B18}" dt="2023-02-06T19:13:11.931" v="2201" actId="2696"/>
        <pc:sldMkLst>
          <pc:docMk/>
          <pc:sldMk cId="271634990" sldId="2800"/>
        </pc:sldMkLst>
        <pc:spChg chg="del mod ord">
          <ac:chgData name="Johan Paramanathan" userId="4c819e44-119f-447e-841b-e35335f52bdd" providerId="ADAL" clId="{F1F325B2-3EA8-CA44-944C-D1A608C85B18}" dt="2023-02-06T17:40:27.603" v="645" actId="700"/>
          <ac:spMkLst>
            <pc:docMk/>
            <pc:sldMk cId="271634990" sldId="2800"/>
            <ac:spMk id="2" creationId="{1CDD19A8-6C17-881E-EB1F-0EA2BAC0D658}"/>
          </ac:spMkLst>
        </pc:spChg>
        <pc:spChg chg="del mod ord">
          <ac:chgData name="Johan Paramanathan" userId="4c819e44-119f-447e-841b-e35335f52bdd" providerId="ADAL" clId="{F1F325B2-3EA8-CA44-944C-D1A608C85B18}" dt="2023-02-06T17:40:27.603" v="645" actId="700"/>
          <ac:spMkLst>
            <pc:docMk/>
            <pc:sldMk cId="271634990" sldId="2800"/>
            <ac:spMk id="3" creationId="{6754E38C-C429-0F7E-4A50-DB7EC1AA5A76}"/>
          </ac:spMkLst>
        </pc:spChg>
        <pc:spChg chg="add mod ord">
          <ac:chgData name="Johan Paramanathan" userId="4c819e44-119f-447e-841b-e35335f52bdd" providerId="ADAL" clId="{F1F325B2-3EA8-CA44-944C-D1A608C85B18}" dt="2023-02-06T17:40:38.141" v="673" actId="20577"/>
          <ac:spMkLst>
            <pc:docMk/>
            <pc:sldMk cId="271634990" sldId="2800"/>
            <ac:spMk id="4" creationId="{78820D16-3CF3-11A2-79C1-A5936E6BF683}"/>
          </ac:spMkLst>
        </pc:spChg>
        <pc:spChg chg="add mod ord">
          <ac:chgData name="Johan Paramanathan" userId="4c819e44-119f-447e-841b-e35335f52bdd" providerId="ADAL" clId="{F1F325B2-3EA8-CA44-944C-D1A608C85B18}" dt="2023-02-06T19:06:02.258" v="2199" actId="20577"/>
          <ac:spMkLst>
            <pc:docMk/>
            <pc:sldMk cId="271634990" sldId="2800"/>
            <ac:spMk id="5" creationId="{3C93AA8B-449A-D431-781C-4307A80EB149}"/>
          </ac:spMkLst>
        </pc:spChg>
        <pc:spChg chg="add mod ord">
          <ac:chgData name="Johan Paramanathan" userId="4c819e44-119f-447e-841b-e35335f52bdd" providerId="ADAL" clId="{F1F325B2-3EA8-CA44-944C-D1A608C85B18}" dt="2023-02-06T17:40:27.603" v="645" actId="700"/>
          <ac:spMkLst>
            <pc:docMk/>
            <pc:sldMk cId="271634990" sldId="2800"/>
            <ac:spMk id="6" creationId="{77E05979-27C7-B043-242F-9143BAECD2B0}"/>
          </ac:spMkLst>
        </pc:spChg>
      </pc:sldChg>
      <pc:sldChg chg="addSp modSp new mod modTransition">
        <pc:chgData name="Johan Paramanathan" userId="4c819e44-119f-447e-841b-e35335f52bdd" providerId="ADAL" clId="{F1F325B2-3EA8-CA44-944C-D1A608C85B18}" dt="2023-02-07T20:59:05.895" v="9753" actId="20577"/>
        <pc:sldMkLst>
          <pc:docMk/>
          <pc:sldMk cId="4081434867" sldId="2801"/>
        </pc:sldMkLst>
        <pc:spChg chg="mod">
          <ac:chgData name="Johan Paramanathan" userId="4c819e44-119f-447e-841b-e35335f52bdd" providerId="ADAL" clId="{F1F325B2-3EA8-CA44-944C-D1A608C85B18}" dt="2023-02-07T20:59:05.895" v="9753" actId="20577"/>
          <ac:spMkLst>
            <pc:docMk/>
            <pc:sldMk cId="4081434867" sldId="2801"/>
            <ac:spMk id="3" creationId="{105304DE-6B4B-CA37-7F7E-F9C0D1BD053B}"/>
          </ac:spMkLst>
        </pc:spChg>
        <pc:spChg chg="mod">
          <ac:chgData name="Johan Paramanathan" userId="4c819e44-119f-447e-841b-e35335f52bdd" providerId="ADAL" clId="{F1F325B2-3EA8-CA44-944C-D1A608C85B18}" dt="2023-02-07T20:58:56.895" v="9752" actId="20577"/>
          <ac:spMkLst>
            <pc:docMk/>
            <pc:sldMk cId="4081434867" sldId="2801"/>
            <ac:spMk id="4" creationId="{C628BF48-FD19-7F12-74F2-D60950EE37FA}"/>
          </ac:spMkLst>
        </pc:spChg>
        <pc:spChg chg="mod">
          <ac:chgData name="Johan Paramanathan" userId="4c819e44-119f-447e-841b-e35335f52bdd" providerId="ADAL" clId="{F1F325B2-3EA8-CA44-944C-D1A608C85B18}" dt="2023-02-07T18:57:13.775" v="8930" actId="1076"/>
          <ac:spMkLst>
            <pc:docMk/>
            <pc:sldMk cId="4081434867" sldId="2801"/>
            <ac:spMk id="5" creationId="{3DB4A6EA-06A0-F4BE-33D9-3D75F30B1472}"/>
          </ac:spMkLst>
        </pc:spChg>
        <pc:picChg chg="add mod">
          <ac:chgData name="Johan Paramanathan" userId="4c819e44-119f-447e-841b-e35335f52bdd" providerId="ADAL" clId="{F1F325B2-3EA8-CA44-944C-D1A608C85B18}" dt="2023-02-07T18:57:20.643" v="8933" actId="1076"/>
          <ac:picMkLst>
            <pc:docMk/>
            <pc:sldMk cId="4081434867" sldId="2801"/>
            <ac:picMk id="3074" creationId="{2B61C8DF-C899-AAB4-1882-30030F103908}"/>
          </ac:picMkLst>
        </pc:picChg>
      </pc:sldChg>
      <pc:sldChg chg="modSp new mod modTransition">
        <pc:chgData name="Johan Paramanathan" userId="4c819e44-119f-447e-841b-e35335f52bdd" providerId="ADAL" clId="{F1F325B2-3EA8-CA44-944C-D1A608C85B18}" dt="2023-02-07T20:59:29.196" v="9754" actId="20577"/>
        <pc:sldMkLst>
          <pc:docMk/>
          <pc:sldMk cId="602036542" sldId="2802"/>
        </pc:sldMkLst>
        <pc:spChg chg="mod">
          <ac:chgData name="Johan Paramanathan" userId="4c819e44-119f-447e-841b-e35335f52bdd" providerId="ADAL" clId="{F1F325B2-3EA8-CA44-944C-D1A608C85B18}" dt="2023-02-07T20:59:29.196" v="9754" actId="20577"/>
          <ac:spMkLst>
            <pc:docMk/>
            <pc:sldMk cId="602036542" sldId="2802"/>
            <ac:spMk id="3" creationId="{2D623500-F1A2-2D3D-B377-F2E00190213A}"/>
          </ac:spMkLst>
        </pc:spChg>
        <pc:spChg chg="mod">
          <ac:chgData name="Johan Paramanathan" userId="4c819e44-119f-447e-841b-e35335f52bdd" providerId="ADAL" clId="{F1F325B2-3EA8-CA44-944C-D1A608C85B18}" dt="2023-02-07T07:16:43.774" v="5286" actId="20577"/>
          <ac:spMkLst>
            <pc:docMk/>
            <pc:sldMk cId="602036542" sldId="2802"/>
            <ac:spMk id="4" creationId="{17751C5C-0327-7738-F3E6-31744AD45A17}"/>
          </ac:spMkLst>
        </pc:spChg>
      </pc:sldChg>
      <pc:sldChg chg="addSp delSp modSp new mod modTransition">
        <pc:chgData name="Johan Paramanathan" userId="4c819e44-119f-447e-841b-e35335f52bdd" providerId="ADAL" clId="{F1F325B2-3EA8-CA44-944C-D1A608C85B18}" dt="2023-02-07T20:37:58.372" v="9614"/>
        <pc:sldMkLst>
          <pc:docMk/>
          <pc:sldMk cId="26399525" sldId="2803"/>
        </pc:sldMkLst>
        <pc:spChg chg="mod">
          <ac:chgData name="Johan Paramanathan" userId="4c819e44-119f-447e-841b-e35335f52bdd" providerId="ADAL" clId="{F1F325B2-3EA8-CA44-944C-D1A608C85B18}" dt="2023-02-06T17:46:08.772" v="888" actId="20577"/>
          <ac:spMkLst>
            <pc:docMk/>
            <pc:sldMk cId="26399525" sldId="2803"/>
            <ac:spMk id="3" creationId="{896F41CA-AE42-58B3-1C88-9434D3EF3FF3}"/>
          </ac:spMkLst>
        </pc:spChg>
        <pc:spChg chg="del mod">
          <ac:chgData name="Johan Paramanathan" userId="4c819e44-119f-447e-841b-e35335f52bdd" providerId="ADAL" clId="{F1F325B2-3EA8-CA44-944C-D1A608C85B18}" dt="2023-02-07T07:19:29.533" v="5302" actId="478"/>
          <ac:spMkLst>
            <pc:docMk/>
            <pc:sldMk cId="26399525" sldId="2803"/>
            <ac:spMk id="4" creationId="{4BD83997-5416-AF40-9EFD-9ED9F640D1E2}"/>
          </ac:spMkLst>
        </pc:spChg>
        <pc:spChg chg="mod">
          <ac:chgData name="Johan Paramanathan" userId="4c819e44-119f-447e-841b-e35335f52bdd" providerId="ADAL" clId="{F1F325B2-3EA8-CA44-944C-D1A608C85B18}" dt="2023-02-06T19:30:30.482" v="2848" actId="20577"/>
          <ac:spMkLst>
            <pc:docMk/>
            <pc:sldMk cId="26399525" sldId="2803"/>
            <ac:spMk id="5" creationId="{8BB54001-356B-AEE6-1953-F48209935665}"/>
          </ac:spMkLst>
        </pc:spChg>
        <pc:spChg chg="add del mod">
          <ac:chgData name="Johan Paramanathan" userId="4c819e44-119f-447e-841b-e35335f52bdd" providerId="ADAL" clId="{F1F325B2-3EA8-CA44-944C-D1A608C85B18}" dt="2023-02-07T07:19:30.566" v="5303" actId="478"/>
          <ac:spMkLst>
            <pc:docMk/>
            <pc:sldMk cId="26399525" sldId="2803"/>
            <ac:spMk id="7" creationId="{4AB34710-D565-56A1-6011-9517DBBCFEBF}"/>
          </ac:spMkLst>
        </pc:spChg>
      </pc:sldChg>
      <pc:sldChg chg="modSp new del mod">
        <pc:chgData name="Johan Paramanathan" userId="4c819e44-119f-447e-841b-e35335f52bdd" providerId="ADAL" clId="{F1F325B2-3EA8-CA44-944C-D1A608C85B18}" dt="2023-02-06T17:46:30.296" v="902" actId="2696"/>
        <pc:sldMkLst>
          <pc:docMk/>
          <pc:sldMk cId="235750430" sldId="2804"/>
        </pc:sldMkLst>
        <pc:spChg chg="mod">
          <ac:chgData name="Johan Paramanathan" userId="4c819e44-119f-447e-841b-e35335f52bdd" providerId="ADAL" clId="{F1F325B2-3EA8-CA44-944C-D1A608C85B18}" dt="2023-02-06T17:46:26.042" v="901" actId="20577"/>
          <ac:spMkLst>
            <pc:docMk/>
            <pc:sldMk cId="235750430" sldId="2804"/>
            <ac:spMk id="3" creationId="{D60FD225-971C-AE64-A4B5-EB70A8A93214}"/>
          </ac:spMkLst>
        </pc:spChg>
      </pc:sldChg>
      <pc:sldChg chg="addSp delSp modSp new mod modTransition modClrScheme chgLayout">
        <pc:chgData name="Johan Paramanathan" userId="4c819e44-119f-447e-841b-e35335f52bdd" providerId="ADAL" clId="{F1F325B2-3EA8-CA44-944C-D1A608C85B18}" dt="2023-02-07T21:00:51.646" v="9772" actId="20577"/>
        <pc:sldMkLst>
          <pc:docMk/>
          <pc:sldMk cId="3909959057" sldId="2804"/>
        </pc:sldMkLst>
        <pc:spChg chg="del mod ord">
          <ac:chgData name="Johan Paramanathan" userId="4c819e44-119f-447e-841b-e35335f52bdd" providerId="ADAL" clId="{F1F325B2-3EA8-CA44-944C-D1A608C85B18}" dt="2023-02-06T17:50:55.180" v="933" actId="700"/>
          <ac:spMkLst>
            <pc:docMk/>
            <pc:sldMk cId="3909959057" sldId="2804"/>
            <ac:spMk id="2" creationId="{3FAE9C42-F63C-8D3B-AC3B-8212593A6243}"/>
          </ac:spMkLst>
        </pc:spChg>
        <pc:spChg chg="del mod ord">
          <ac:chgData name="Johan Paramanathan" userId="4c819e44-119f-447e-841b-e35335f52bdd" providerId="ADAL" clId="{F1F325B2-3EA8-CA44-944C-D1A608C85B18}" dt="2023-02-06T17:50:55.180" v="933" actId="700"/>
          <ac:spMkLst>
            <pc:docMk/>
            <pc:sldMk cId="3909959057" sldId="2804"/>
            <ac:spMk id="3" creationId="{538FEE66-0701-5FF2-E25F-3D122CCF2F23}"/>
          </ac:spMkLst>
        </pc:spChg>
        <pc:spChg chg="add mod ord">
          <ac:chgData name="Johan Paramanathan" userId="4c819e44-119f-447e-841b-e35335f52bdd" providerId="ADAL" clId="{F1F325B2-3EA8-CA44-944C-D1A608C85B18}" dt="2023-02-06T17:51:09.798" v="965" actId="20577"/>
          <ac:spMkLst>
            <pc:docMk/>
            <pc:sldMk cId="3909959057" sldId="2804"/>
            <ac:spMk id="4" creationId="{E9F933C7-A161-C816-06C6-C28B264A6A2A}"/>
          </ac:spMkLst>
        </pc:spChg>
        <pc:spChg chg="add mod ord">
          <ac:chgData name="Johan Paramanathan" userId="4c819e44-119f-447e-841b-e35335f52bdd" providerId="ADAL" clId="{F1F325B2-3EA8-CA44-944C-D1A608C85B18}" dt="2023-02-07T21:00:51.646" v="9772" actId="20577"/>
          <ac:spMkLst>
            <pc:docMk/>
            <pc:sldMk cId="3909959057" sldId="2804"/>
            <ac:spMk id="5" creationId="{62657419-C9A3-B7FE-F495-C34BCE2ADCDC}"/>
          </ac:spMkLst>
        </pc:spChg>
        <pc:spChg chg="add mod ord">
          <ac:chgData name="Johan Paramanathan" userId="4c819e44-119f-447e-841b-e35335f52bdd" providerId="ADAL" clId="{F1F325B2-3EA8-CA44-944C-D1A608C85B18}" dt="2023-02-06T17:50:55.180" v="933" actId="700"/>
          <ac:spMkLst>
            <pc:docMk/>
            <pc:sldMk cId="3909959057" sldId="2804"/>
            <ac:spMk id="6" creationId="{3B6327C9-FF3D-3B61-FB60-9578908FBF3A}"/>
          </ac:spMkLst>
        </pc:spChg>
      </pc:sldChg>
      <pc:sldChg chg="addSp delSp modSp new del mod modClrScheme chgLayout">
        <pc:chgData name="Johan Paramanathan" userId="4c819e44-119f-447e-841b-e35335f52bdd" providerId="ADAL" clId="{F1F325B2-3EA8-CA44-944C-D1A608C85B18}" dt="2023-02-06T18:03:04.400" v="1163" actId="2696"/>
        <pc:sldMkLst>
          <pc:docMk/>
          <pc:sldMk cId="1004436422" sldId="2805"/>
        </pc:sldMkLst>
        <pc:spChg chg="del mod ord">
          <ac:chgData name="Johan Paramanathan" userId="4c819e44-119f-447e-841b-e35335f52bdd" providerId="ADAL" clId="{F1F325B2-3EA8-CA44-944C-D1A608C85B18}" dt="2023-02-06T18:02:43.897" v="1145" actId="700"/>
          <ac:spMkLst>
            <pc:docMk/>
            <pc:sldMk cId="1004436422" sldId="2805"/>
            <ac:spMk id="2" creationId="{0ACE6D7F-7D14-7DC3-C645-DF21122F48C0}"/>
          </ac:spMkLst>
        </pc:spChg>
        <pc:spChg chg="del mod ord">
          <ac:chgData name="Johan Paramanathan" userId="4c819e44-119f-447e-841b-e35335f52bdd" providerId="ADAL" clId="{F1F325B2-3EA8-CA44-944C-D1A608C85B18}" dt="2023-02-06T18:02:43.897" v="1145" actId="700"/>
          <ac:spMkLst>
            <pc:docMk/>
            <pc:sldMk cId="1004436422" sldId="2805"/>
            <ac:spMk id="3" creationId="{4201A819-C2AF-A40C-06C3-D4DA99D13CCC}"/>
          </ac:spMkLst>
        </pc:spChg>
        <pc:spChg chg="del">
          <ac:chgData name="Johan Paramanathan" userId="4c819e44-119f-447e-841b-e35335f52bdd" providerId="ADAL" clId="{F1F325B2-3EA8-CA44-944C-D1A608C85B18}" dt="2023-02-06T18:02:43.897" v="1145" actId="700"/>
          <ac:spMkLst>
            <pc:docMk/>
            <pc:sldMk cId="1004436422" sldId="2805"/>
            <ac:spMk id="4" creationId="{7ECD5BDE-4D80-6C81-0562-45D15EF9EA7B}"/>
          </ac:spMkLst>
        </pc:spChg>
        <pc:spChg chg="mod ord">
          <ac:chgData name="Johan Paramanathan" userId="4c819e44-119f-447e-841b-e35335f52bdd" providerId="ADAL" clId="{F1F325B2-3EA8-CA44-944C-D1A608C85B18}" dt="2023-02-06T18:02:43.897" v="1145" actId="700"/>
          <ac:spMkLst>
            <pc:docMk/>
            <pc:sldMk cId="1004436422" sldId="2805"/>
            <ac:spMk id="5" creationId="{97473C93-5FA5-7EDB-475C-999D42316F18}"/>
          </ac:spMkLst>
        </pc:spChg>
        <pc:spChg chg="add mod ord">
          <ac:chgData name="Johan Paramanathan" userId="4c819e44-119f-447e-841b-e35335f52bdd" providerId="ADAL" clId="{F1F325B2-3EA8-CA44-944C-D1A608C85B18}" dt="2023-02-06T18:02:46.946" v="1155" actId="20577"/>
          <ac:spMkLst>
            <pc:docMk/>
            <pc:sldMk cId="1004436422" sldId="2805"/>
            <ac:spMk id="6" creationId="{1B714749-B782-389C-F38B-BBF4A3932CF4}"/>
          </ac:spMkLst>
        </pc:spChg>
        <pc:spChg chg="add mod ord">
          <ac:chgData name="Johan Paramanathan" userId="4c819e44-119f-447e-841b-e35335f52bdd" providerId="ADAL" clId="{F1F325B2-3EA8-CA44-944C-D1A608C85B18}" dt="2023-02-06T18:02:43.897" v="1145" actId="700"/>
          <ac:spMkLst>
            <pc:docMk/>
            <pc:sldMk cId="1004436422" sldId="2805"/>
            <ac:spMk id="7" creationId="{2208A290-6FE3-2591-B0AD-BCF13EC8D192}"/>
          </ac:spMkLst>
        </pc:spChg>
        <pc:spChg chg="add mod ord">
          <ac:chgData name="Johan Paramanathan" userId="4c819e44-119f-447e-841b-e35335f52bdd" providerId="ADAL" clId="{F1F325B2-3EA8-CA44-944C-D1A608C85B18}" dt="2023-02-06T18:02:43.897" v="1145" actId="700"/>
          <ac:spMkLst>
            <pc:docMk/>
            <pc:sldMk cId="1004436422" sldId="2805"/>
            <ac:spMk id="8" creationId="{CB94C93C-8F65-5FB7-BA02-7C5331A60AE1}"/>
          </ac:spMkLst>
        </pc:spChg>
      </pc:sldChg>
      <pc:sldChg chg="addSp delSp modSp new del mod modClrScheme chgLayout">
        <pc:chgData name="Johan Paramanathan" userId="4c819e44-119f-447e-841b-e35335f52bdd" providerId="ADAL" clId="{F1F325B2-3EA8-CA44-944C-D1A608C85B18}" dt="2023-02-07T06:51:25.092" v="4461" actId="2696"/>
        <pc:sldMkLst>
          <pc:docMk/>
          <pc:sldMk cId="1225781262" sldId="2805"/>
        </pc:sldMkLst>
        <pc:spChg chg="del mod ord">
          <ac:chgData name="Johan Paramanathan" userId="4c819e44-119f-447e-841b-e35335f52bdd" providerId="ADAL" clId="{F1F325B2-3EA8-CA44-944C-D1A608C85B18}" dt="2023-02-06T18:08:18.442" v="1272" actId="700"/>
          <ac:spMkLst>
            <pc:docMk/>
            <pc:sldMk cId="1225781262" sldId="2805"/>
            <ac:spMk id="2" creationId="{42D25E0B-D375-2759-DEDC-45D7E6CA1DBE}"/>
          </ac:spMkLst>
        </pc:spChg>
        <pc:spChg chg="del mod ord">
          <ac:chgData name="Johan Paramanathan" userId="4c819e44-119f-447e-841b-e35335f52bdd" providerId="ADAL" clId="{F1F325B2-3EA8-CA44-944C-D1A608C85B18}" dt="2023-02-06T18:08:18.442" v="1272" actId="700"/>
          <ac:spMkLst>
            <pc:docMk/>
            <pc:sldMk cId="1225781262" sldId="2805"/>
            <ac:spMk id="3" creationId="{B42BE953-EA1F-D6EA-8CB0-9E4F18A672B5}"/>
          </ac:spMkLst>
        </pc:spChg>
        <pc:spChg chg="del">
          <ac:chgData name="Johan Paramanathan" userId="4c819e44-119f-447e-841b-e35335f52bdd" providerId="ADAL" clId="{F1F325B2-3EA8-CA44-944C-D1A608C85B18}" dt="2023-02-06T18:08:18.442" v="1272" actId="700"/>
          <ac:spMkLst>
            <pc:docMk/>
            <pc:sldMk cId="1225781262" sldId="2805"/>
            <ac:spMk id="4" creationId="{5E558648-738F-308C-9971-3AB68A6774D7}"/>
          </ac:spMkLst>
        </pc:spChg>
        <pc:spChg chg="mod ord">
          <ac:chgData name="Johan Paramanathan" userId="4c819e44-119f-447e-841b-e35335f52bdd" providerId="ADAL" clId="{F1F325B2-3EA8-CA44-944C-D1A608C85B18}" dt="2023-02-06T18:08:18.442" v="1272" actId="700"/>
          <ac:spMkLst>
            <pc:docMk/>
            <pc:sldMk cId="1225781262" sldId="2805"/>
            <ac:spMk id="5" creationId="{287A8125-237E-381A-0601-DE80C7C6124F}"/>
          </ac:spMkLst>
        </pc:spChg>
        <pc:spChg chg="add mod ord">
          <ac:chgData name="Johan Paramanathan" userId="4c819e44-119f-447e-841b-e35335f52bdd" providerId="ADAL" clId="{F1F325B2-3EA8-CA44-944C-D1A608C85B18}" dt="2023-02-06T18:08:18.442" v="1272" actId="700"/>
          <ac:spMkLst>
            <pc:docMk/>
            <pc:sldMk cId="1225781262" sldId="2805"/>
            <ac:spMk id="6" creationId="{B83B1CDC-C917-DD37-F0BA-9032B0306358}"/>
          </ac:spMkLst>
        </pc:spChg>
        <pc:spChg chg="add mod ord">
          <ac:chgData name="Johan Paramanathan" userId="4c819e44-119f-447e-841b-e35335f52bdd" providerId="ADAL" clId="{F1F325B2-3EA8-CA44-944C-D1A608C85B18}" dt="2023-02-06T18:08:18.442" v="1272" actId="700"/>
          <ac:spMkLst>
            <pc:docMk/>
            <pc:sldMk cId="1225781262" sldId="2805"/>
            <ac:spMk id="7" creationId="{45DE9DC9-1793-186E-458E-42E3999A29EF}"/>
          </ac:spMkLst>
        </pc:spChg>
        <pc:spChg chg="add mod ord">
          <ac:chgData name="Johan Paramanathan" userId="4c819e44-119f-447e-841b-e35335f52bdd" providerId="ADAL" clId="{F1F325B2-3EA8-CA44-944C-D1A608C85B18}" dt="2023-02-06T18:08:18.442" v="1272" actId="700"/>
          <ac:spMkLst>
            <pc:docMk/>
            <pc:sldMk cId="1225781262" sldId="2805"/>
            <ac:spMk id="8" creationId="{CF7BCC10-018E-C87A-FE89-A8CE197A3E02}"/>
          </ac:spMkLst>
        </pc:spChg>
      </pc:sldChg>
      <pc:sldChg chg="addSp delSp modSp new mod ord modTransition">
        <pc:chgData name="Johan Paramanathan" userId="4c819e44-119f-447e-841b-e35335f52bdd" providerId="ADAL" clId="{F1F325B2-3EA8-CA44-944C-D1A608C85B18}" dt="2023-02-07T20:37:58.372" v="9614"/>
        <pc:sldMkLst>
          <pc:docMk/>
          <pc:sldMk cId="2482967943" sldId="2806"/>
        </pc:sldMkLst>
        <pc:spChg chg="mod">
          <ac:chgData name="Johan Paramanathan" userId="4c819e44-119f-447e-841b-e35335f52bdd" providerId="ADAL" clId="{F1F325B2-3EA8-CA44-944C-D1A608C85B18}" dt="2023-02-06T18:31:02.680" v="1440" actId="20577"/>
          <ac:spMkLst>
            <pc:docMk/>
            <pc:sldMk cId="2482967943" sldId="2806"/>
            <ac:spMk id="3" creationId="{500701DA-8B31-115D-EA3D-B99336E07258}"/>
          </ac:spMkLst>
        </pc:spChg>
        <pc:spChg chg="mod">
          <ac:chgData name="Johan Paramanathan" userId="4c819e44-119f-447e-841b-e35335f52bdd" providerId="ADAL" clId="{F1F325B2-3EA8-CA44-944C-D1A608C85B18}" dt="2023-02-07T14:27:05.538" v="6563" actId="20577"/>
          <ac:spMkLst>
            <pc:docMk/>
            <pc:sldMk cId="2482967943" sldId="2806"/>
            <ac:spMk id="4" creationId="{558E2719-F086-DD5F-C274-80749C07A9A3}"/>
          </ac:spMkLst>
        </pc:spChg>
        <pc:spChg chg="add del mod">
          <ac:chgData name="Johan Paramanathan" userId="4c819e44-119f-447e-841b-e35335f52bdd" providerId="ADAL" clId="{F1F325B2-3EA8-CA44-944C-D1A608C85B18}" dt="2023-02-07T06:52:11.242" v="4469" actId="478"/>
          <ac:spMkLst>
            <pc:docMk/>
            <pc:sldMk cId="2482967943" sldId="2806"/>
            <ac:spMk id="6" creationId="{DC6DCF01-6179-D3F7-2F21-F34EC34C1BEF}"/>
          </ac:spMkLst>
        </pc:spChg>
        <pc:picChg chg="add mod">
          <ac:chgData name="Johan Paramanathan" userId="4c819e44-119f-447e-841b-e35335f52bdd" providerId="ADAL" clId="{F1F325B2-3EA8-CA44-944C-D1A608C85B18}" dt="2023-02-07T06:52:39.507" v="4474" actId="1076"/>
          <ac:picMkLst>
            <pc:docMk/>
            <pc:sldMk cId="2482967943" sldId="2806"/>
            <ac:picMk id="8" creationId="{C055CE3B-6D9E-02A2-1DE5-3B96FE997D2F}"/>
          </ac:picMkLst>
        </pc:picChg>
      </pc:sldChg>
      <pc:sldChg chg="addSp delSp modSp new del mod">
        <pc:chgData name="Johan Paramanathan" userId="4c819e44-119f-447e-841b-e35335f52bdd" providerId="ADAL" clId="{F1F325B2-3EA8-CA44-944C-D1A608C85B18}" dt="2023-02-06T18:06:31.969" v="1270" actId="2696"/>
        <pc:sldMkLst>
          <pc:docMk/>
          <pc:sldMk cId="4099016792" sldId="2806"/>
        </pc:sldMkLst>
        <pc:spChg chg="mod">
          <ac:chgData name="Johan Paramanathan" userId="4c819e44-119f-447e-841b-e35335f52bdd" providerId="ADAL" clId="{F1F325B2-3EA8-CA44-944C-D1A608C85B18}" dt="2023-02-06T18:03:08.804" v="1181" actId="20577"/>
          <ac:spMkLst>
            <pc:docMk/>
            <pc:sldMk cId="4099016792" sldId="2806"/>
            <ac:spMk id="3" creationId="{9B620E9B-0184-F712-7A5B-4066B2E160B1}"/>
          </ac:spMkLst>
        </pc:spChg>
        <pc:spChg chg="del">
          <ac:chgData name="Johan Paramanathan" userId="4c819e44-119f-447e-841b-e35335f52bdd" providerId="ADAL" clId="{F1F325B2-3EA8-CA44-944C-D1A608C85B18}" dt="2023-02-06T18:03:16.166" v="1182" actId="3680"/>
          <ac:spMkLst>
            <pc:docMk/>
            <pc:sldMk cId="4099016792" sldId="2806"/>
            <ac:spMk id="4" creationId="{1D45D6D5-C6A3-608A-A2CD-C4F4BD641E94}"/>
          </ac:spMkLst>
        </pc:spChg>
        <pc:spChg chg="add mod">
          <ac:chgData name="Johan Paramanathan" userId="4c819e44-119f-447e-841b-e35335f52bdd" providerId="ADAL" clId="{F1F325B2-3EA8-CA44-944C-D1A608C85B18}" dt="2023-02-06T18:06:29.629" v="1269" actId="478"/>
          <ac:spMkLst>
            <pc:docMk/>
            <pc:sldMk cId="4099016792" sldId="2806"/>
            <ac:spMk id="8" creationId="{F0EE3021-AFB5-D894-FAC4-BA66C2A048D1}"/>
          </ac:spMkLst>
        </pc:spChg>
        <pc:graphicFrameChg chg="add del mod ord modGraphic">
          <ac:chgData name="Johan Paramanathan" userId="4c819e44-119f-447e-841b-e35335f52bdd" providerId="ADAL" clId="{F1F325B2-3EA8-CA44-944C-D1A608C85B18}" dt="2023-02-06T18:06:29.629" v="1269" actId="478"/>
          <ac:graphicFrameMkLst>
            <pc:docMk/>
            <pc:sldMk cId="4099016792" sldId="2806"/>
            <ac:graphicFrameMk id="6" creationId="{838DBC79-1F81-4240-8CF4-C478F96ED731}"/>
          </ac:graphicFrameMkLst>
        </pc:graphicFrameChg>
      </pc:sldChg>
      <pc:sldChg chg="addSp delSp modSp new mod modTransition">
        <pc:chgData name="Johan Paramanathan" userId="4c819e44-119f-447e-841b-e35335f52bdd" providerId="ADAL" clId="{F1F325B2-3EA8-CA44-944C-D1A608C85B18}" dt="2023-02-07T20:37:58.372" v="9614"/>
        <pc:sldMkLst>
          <pc:docMk/>
          <pc:sldMk cId="2292564434" sldId="2807"/>
        </pc:sldMkLst>
        <pc:spChg chg="mod">
          <ac:chgData name="Johan Paramanathan" userId="4c819e44-119f-447e-841b-e35335f52bdd" providerId="ADAL" clId="{F1F325B2-3EA8-CA44-944C-D1A608C85B18}" dt="2023-02-06T18:32:17.283" v="1539" actId="20577"/>
          <ac:spMkLst>
            <pc:docMk/>
            <pc:sldMk cId="2292564434" sldId="2807"/>
            <ac:spMk id="3" creationId="{CBA04DD2-97DD-B766-D42B-BF1482539282}"/>
          </ac:spMkLst>
        </pc:spChg>
        <pc:spChg chg="del">
          <ac:chgData name="Johan Paramanathan" userId="4c819e44-119f-447e-841b-e35335f52bdd" providerId="ADAL" clId="{F1F325B2-3EA8-CA44-944C-D1A608C85B18}" dt="2023-02-06T18:32:20.941" v="1540" actId="3680"/>
          <ac:spMkLst>
            <pc:docMk/>
            <pc:sldMk cId="2292564434" sldId="2807"/>
            <ac:spMk id="4" creationId="{9670B7F4-BD47-EBB0-5EE2-4800FC827DAC}"/>
          </ac:spMkLst>
        </pc:spChg>
        <pc:graphicFrameChg chg="add mod ord modGraphic">
          <ac:chgData name="Johan Paramanathan" userId="4c819e44-119f-447e-841b-e35335f52bdd" providerId="ADAL" clId="{F1F325B2-3EA8-CA44-944C-D1A608C85B18}" dt="2023-02-07T18:45:47.280" v="8783" actId="20577"/>
          <ac:graphicFrameMkLst>
            <pc:docMk/>
            <pc:sldMk cId="2292564434" sldId="2807"/>
            <ac:graphicFrameMk id="6" creationId="{E5EA42E2-969C-DBDB-59B6-2FDEF2DD4086}"/>
          </ac:graphicFrameMkLst>
        </pc:graphicFrameChg>
      </pc:sldChg>
      <pc:sldChg chg="addSp delSp modSp new mod modTransition modClrScheme chgLayout">
        <pc:chgData name="Johan Paramanathan" userId="4c819e44-119f-447e-841b-e35335f52bdd" providerId="ADAL" clId="{F1F325B2-3EA8-CA44-944C-D1A608C85B18}" dt="2023-02-07T20:54:05.499" v="9704" actId="20577"/>
        <pc:sldMkLst>
          <pc:docMk/>
          <pc:sldMk cId="1026005368" sldId="2808"/>
        </pc:sldMkLst>
        <pc:spChg chg="mod ord">
          <ac:chgData name="Johan Paramanathan" userId="4c819e44-119f-447e-841b-e35335f52bdd" providerId="ADAL" clId="{F1F325B2-3EA8-CA44-944C-D1A608C85B18}" dt="2023-02-07T18:48:14.007" v="8812" actId="26606"/>
          <ac:spMkLst>
            <pc:docMk/>
            <pc:sldMk cId="1026005368" sldId="2808"/>
            <ac:spMk id="2" creationId="{7880E7B1-8154-1932-C7E6-3FB6B9993643}"/>
          </ac:spMkLst>
        </pc:spChg>
        <pc:spChg chg="mod">
          <ac:chgData name="Johan Paramanathan" userId="4c819e44-119f-447e-841b-e35335f52bdd" providerId="ADAL" clId="{F1F325B2-3EA8-CA44-944C-D1A608C85B18}" dt="2023-02-07T18:48:14.007" v="8812" actId="26606"/>
          <ac:spMkLst>
            <pc:docMk/>
            <pc:sldMk cId="1026005368" sldId="2808"/>
            <ac:spMk id="3" creationId="{09BCE82D-368D-BC56-03DA-6BC5C65A6310}"/>
          </ac:spMkLst>
        </pc:spChg>
        <pc:spChg chg="del mod">
          <ac:chgData name="Johan Paramanathan" userId="4c819e44-119f-447e-841b-e35335f52bdd" providerId="ADAL" clId="{F1F325B2-3EA8-CA44-944C-D1A608C85B18}" dt="2023-02-07T18:48:14.007" v="8812" actId="26606"/>
          <ac:spMkLst>
            <pc:docMk/>
            <pc:sldMk cId="1026005368" sldId="2808"/>
            <ac:spMk id="4" creationId="{9496DE26-157E-E57A-C317-B7B79593F79D}"/>
          </ac:spMkLst>
        </pc:spChg>
        <pc:spChg chg="del">
          <ac:chgData name="Johan Paramanathan" userId="4c819e44-119f-447e-841b-e35335f52bdd" providerId="ADAL" clId="{F1F325B2-3EA8-CA44-944C-D1A608C85B18}" dt="2023-02-07T18:48:14.007" v="8812" actId="26606"/>
          <ac:spMkLst>
            <pc:docMk/>
            <pc:sldMk cId="1026005368" sldId="2808"/>
            <ac:spMk id="5" creationId="{B2F7FAA9-CC90-FC81-DF71-89DC3A4D8C17}"/>
          </ac:spMkLst>
        </pc:spChg>
        <pc:spChg chg="add mod">
          <ac:chgData name="Johan Paramanathan" userId="4c819e44-119f-447e-841b-e35335f52bdd" providerId="ADAL" clId="{F1F325B2-3EA8-CA44-944C-D1A608C85B18}" dt="2023-02-07T18:48:14.007" v="8812" actId="26606"/>
          <ac:spMkLst>
            <pc:docMk/>
            <pc:sldMk cId="1026005368" sldId="2808"/>
            <ac:spMk id="11" creationId="{4C9DDF72-EA50-3919-8746-13CFD3E83045}"/>
          </ac:spMkLst>
        </pc:spChg>
        <pc:graphicFrameChg chg="add mod modGraphic">
          <ac:chgData name="Johan Paramanathan" userId="4c819e44-119f-447e-841b-e35335f52bdd" providerId="ADAL" clId="{F1F325B2-3EA8-CA44-944C-D1A608C85B18}" dt="2023-02-07T20:54:05.499" v="9704" actId="20577"/>
          <ac:graphicFrameMkLst>
            <pc:docMk/>
            <pc:sldMk cId="1026005368" sldId="2808"/>
            <ac:graphicFrameMk id="7" creationId="{B9A0256F-6D89-B97B-156D-E1D87BB49D0A}"/>
          </ac:graphicFrameMkLst>
        </pc:graphicFrameChg>
      </pc:sldChg>
      <pc:sldChg chg="modSp add modTransition">
        <pc:chgData name="Johan Paramanathan" userId="4c819e44-119f-447e-841b-e35335f52bdd" providerId="ADAL" clId="{F1F325B2-3EA8-CA44-944C-D1A608C85B18}" dt="2023-02-07T20:54:45.055" v="9710" actId="20577"/>
        <pc:sldMkLst>
          <pc:docMk/>
          <pc:sldMk cId="4152151083" sldId="5275"/>
        </pc:sldMkLst>
        <pc:graphicFrameChg chg="mod">
          <ac:chgData name="Johan Paramanathan" userId="4c819e44-119f-447e-841b-e35335f52bdd" providerId="ADAL" clId="{F1F325B2-3EA8-CA44-944C-D1A608C85B18}" dt="2023-02-07T20:54:45.055" v="9710" actId="20577"/>
          <ac:graphicFrameMkLst>
            <pc:docMk/>
            <pc:sldMk cId="4152151083" sldId="5275"/>
            <ac:graphicFrameMk id="7" creationId="{48F483C1-6A95-5FC4-A610-AF1340EB1485}"/>
          </ac:graphicFrameMkLst>
        </pc:graphicFrameChg>
      </pc:sldChg>
      <pc:sldChg chg="addSp delSp modSp add mod ord modTransition modAnim">
        <pc:chgData name="Johan Paramanathan" userId="4c819e44-119f-447e-841b-e35335f52bdd" providerId="ADAL" clId="{F1F325B2-3EA8-CA44-944C-D1A608C85B18}" dt="2023-02-07T21:13:34.757" v="10033" actId="14100"/>
        <pc:sldMkLst>
          <pc:docMk/>
          <pc:sldMk cId="602354602" sldId="5291"/>
        </pc:sldMkLst>
        <pc:spChg chg="add mod">
          <ac:chgData name="Johan Paramanathan" userId="4c819e44-119f-447e-841b-e35335f52bdd" providerId="ADAL" clId="{F1F325B2-3EA8-CA44-944C-D1A608C85B18}" dt="2023-02-07T21:13:34.757" v="10033" actId="14100"/>
          <ac:spMkLst>
            <pc:docMk/>
            <pc:sldMk cId="602354602" sldId="5291"/>
            <ac:spMk id="3" creationId="{5B173C24-E997-BC03-B3EA-AEBA41755224}"/>
          </ac:spMkLst>
        </pc:spChg>
        <pc:spChg chg="add mod">
          <ac:chgData name="Johan Paramanathan" userId="4c819e44-119f-447e-841b-e35335f52bdd" providerId="ADAL" clId="{F1F325B2-3EA8-CA44-944C-D1A608C85B18}" dt="2023-02-07T20:52:17.439" v="9692" actId="1076"/>
          <ac:spMkLst>
            <pc:docMk/>
            <pc:sldMk cId="602354602" sldId="5291"/>
            <ac:spMk id="6" creationId="{59F00E1B-55C1-871E-7E79-BB9397C97327}"/>
          </ac:spMkLst>
        </pc:spChg>
        <pc:spChg chg="del mod">
          <ac:chgData name="Johan Paramanathan" userId="4c819e44-119f-447e-841b-e35335f52bdd" providerId="ADAL" clId="{F1F325B2-3EA8-CA44-944C-D1A608C85B18}" dt="2023-02-06T18:50:45.286" v="2051" actId="478"/>
          <ac:spMkLst>
            <pc:docMk/>
            <pc:sldMk cId="602354602" sldId="5291"/>
            <ac:spMk id="13" creationId="{4A82977E-5174-B54E-3BFD-98C091D7B8ED}"/>
          </ac:spMkLst>
        </pc:spChg>
        <pc:spChg chg="del mod">
          <ac:chgData name="Johan Paramanathan" userId="4c819e44-119f-447e-841b-e35335f52bdd" providerId="ADAL" clId="{F1F325B2-3EA8-CA44-944C-D1A608C85B18}" dt="2023-02-06T18:46:49.892" v="2006" actId="478"/>
          <ac:spMkLst>
            <pc:docMk/>
            <pc:sldMk cId="602354602" sldId="5291"/>
            <ac:spMk id="14" creationId="{BB8A553E-AAF9-F2A5-69F1-9D62BA6A6EA0}"/>
          </ac:spMkLst>
        </pc:spChg>
        <pc:spChg chg="del mod">
          <ac:chgData name="Johan Paramanathan" userId="4c819e44-119f-447e-841b-e35335f52bdd" providerId="ADAL" clId="{F1F325B2-3EA8-CA44-944C-D1A608C85B18}" dt="2023-02-06T18:44:05.069" v="1989" actId="478"/>
          <ac:spMkLst>
            <pc:docMk/>
            <pc:sldMk cId="602354602" sldId="5291"/>
            <ac:spMk id="15" creationId="{BE2F0745-B9A9-C32D-4BE0-96443548CA5A}"/>
          </ac:spMkLst>
        </pc:spChg>
        <pc:spChg chg="add del mod">
          <ac:chgData name="Johan Paramanathan" userId="4c819e44-119f-447e-841b-e35335f52bdd" providerId="ADAL" clId="{F1F325B2-3EA8-CA44-944C-D1A608C85B18}" dt="2023-02-06T18:46:48.169" v="2005" actId="478"/>
          <ac:spMkLst>
            <pc:docMk/>
            <pc:sldMk cId="602354602" sldId="5291"/>
            <ac:spMk id="19" creationId="{6007CE91-68CD-2CD5-C292-E2CCE9A4636F}"/>
          </ac:spMkLst>
        </pc:spChg>
        <pc:spChg chg="add del mod">
          <ac:chgData name="Johan Paramanathan" userId="4c819e44-119f-447e-841b-e35335f52bdd" providerId="ADAL" clId="{F1F325B2-3EA8-CA44-944C-D1A608C85B18}" dt="2023-02-06T18:46:51.410" v="2007" actId="478"/>
          <ac:spMkLst>
            <pc:docMk/>
            <pc:sldMk cId="602354602" sldId="5291"/>
            <ac:spMk id="20" creationId="{1E847D8F-E789-F0A9-36CC-631CFB8E50E2}"/>
          </ac:spMkLst>
        </pc:spChg>
        <pc:spChg chg="add del mod">
          <ac:chgData name="Johan Paramanathan" userId="4c819e44-119f-447e-841b-e35335f52bdd" providerId="ADAL" clId="{F1F325B2-3EA8-CA44-944C-D1A608C85B18}" dt="2023-02-06T18:46:57.825" v="2013" actId="478"/>
          <ac:spMkLst>
            <pc:docMk/>
            <pc:sldMk cId="602354602" sldId="5291"/>
            <ac:spMk id="22" creationId="{8FF589DC-187B-D373-2970-C8429CFF89E7}"/>
          </ac:spMkLst>
        </pc:spChg>
        <pc:spChg chg="add del mod">
          <ac:chgData name="Johan Paramanathan" userId="4c819e44-119f-447e-841b-e35335f52bdd" providerId="ADAL" clId="{F1F325B2-3EA8-CA44-944C-D1A608C85B18}" dt="2023-02-06T18:46:56.551" v="2012" actId="478"/>
          <ac:spMkLst>
            <pc:docMk/>
            <pc:sldMk cId="602354602" sldId="5291"/>
            <ac:spMk id="24" creationId="{D31254D6-DB08-39E8-8126-F091E63B6EB3}"/>
          </ac:spMkLst>
        </pc:spChg>
        <pc:spChg chg="add del mod">
          <ac:chgData name="Johan Paramanathan" userId="4c819e44-119f-447e-841b-e35335f52bdd" providerId="ADAL" clId="{F1F325B2-3EA8-CA44-944C-D1A608C85B18}" dt="2023-02-06T18:46:54.116" v="2010" actId="478"/>
          <ac:spMkLst>
            <pc:docMk/>
            <pc:sldMk cId="602354602" sldId="5291"/>
            <ac:spMk id="25" creationId="{F0958E78-6DBF-71AE-9F70-EF29E0F75266}"/>
          </ac:spMkLst>
        </pc:spChg>
        <pc:picChg chg="add mod">
          <ac:chgData name="Johan Paramanathan" userId="4c819e44-119f-447e-841b-e35335f52bdd" providerId="ADAL" clId="{F1F325B2-3EA8-CA44-944C-D1A608C85B18}" dt="2023-02-06T18:48:18.497" v="2027" actId="1076"/>
          <ac:picMkLst>
            <pc:docMk/>
            <pc:sldMk cId="602354602" sldId="5291"/>
            <ac:picMk id="4" creationId="{E0701179-A400-543A-1910-A63D5FE3802A}"/>
          </ac:picMkLst>
        </pc:picChg>
        <pc:picChg chg="add mod">
          <ac:chgData name="Johan Paramanathan" userId="4c819e44-119f-447e-841b-e35335f52bdd" providerId="ADAL" clId="{F1F325B2-3EA8-CA44-944C-D1A608C85B18}" dt="2023-02-06T18:48:18.497" v="2027" actId="1076"/>
          <ac:picMkLst>
            <pc:docMk/>
            <pc:sldMk cId="602354602" sldId="5291"/>
            <ac:picMk id="5" creationId="{263AE682-2242-58E9-3E45-D456E3C19B67}"/>
          </ac:picMkLst>
        </pc:picChg>
        <pc:picChg chg="add del mod">
          <ac:chgData name="Johan Paramanathan" userId="4c819e44-119f-447e-841b-e35335f52bdd" providerId="ADAL" clId="{F1F325B2-3EA8-CA44-944C-D1A608C85B18}" dt="2023-02-06T18:42:02.515" v="1952" actId="478"/>
          <ac:picMkLst>
            <pc:docMk/>
            <pc:sldMk cId="602354602" sldId="5291"/>
            <ac:picMk id="6" creationId="{BBF867BA-5361-6B30-6DAB-611633D1FA90}"/>
          </ac:picMkLst>
        </pc:picChg>
        <pc:picChg chg="mod">
          <ac:chgData name="Johan Paramanathan" userId="4c819e44-119f-447e-841b-e35335f52bdd" providerId="ADAL" clId="{F1F325B2-3EA8-CA44-944C-D1A608C85B18}" dt="2023-02-06T18:48:18.497" v="2027" actId="1076"/>
          <ac:picMkLst>
            <pc:docMk/>
            <pc:sldMk cId="602354602" sldId="5291"/>
            <ac:picMk id="7" creationId="{4AC3F9A0-7F2E-D4CB-4456-596176264176}"/>
          </ac:picMkLst>
        </pc:picChg>
        <pc:picChg chg="add del mod">
          <ac:chgData name="Johan Paramanathan" userId="4c819e44-119f-447e-841b-e35335f52bdd" providerId="ADAL" clId="{F1F325B2-3EA8-CA44-944C-D1A608C85B18}" dt="2023-02-06T18:46:55.289" v="2011" actId="478"/>
          <ac:picMkLst>
            <pc:docMk/>
            <pc:sldMk cId="602354602" sldId="5291"/>
            <ac:picMk id="8" creationId="{B37CBE4A-E56A-D06E-4A0E-D441B26107F4}"/>
          </ac:picMkLst>
        </pc:picChg>
        <pc:picChg chg="del mod">
          <ac:chgData name="Johan Paramanathan" userId="4c819e44-119f-447e-841b-e35335f52bdd" providerId="ADAL" clId="{F1F325B2-3EA8-CA44-944C-D1A608C85B18}" dt="2023-02-06T18:46:52.651" v="2008" actId="478"/>
          <ac:picMkLst>
            <pc:docMk/>
            <pc:sldMk cId="602354602" sldId="5291"/>
            <ac:picMk id="9" creationId="{06AC43EE-582F-E751-22D3-8A5B58C062EE}"/>
          </ac:picMkLst>
        </pc:picChg>
        <pc:picChg chg="add del mod">
          <ac:chgData name="Johan Paramanathan" userId="4c819e44-119f-447e-841b-e35335f52bdd" providerId="ADAL" clId="{F1F325B2-3EA8-CA44-944C-D1A608C85B18}" dt="2023-02-06T18:46:58.766" v="2014" actId="478"/>
          <ac:picMkLst>
            <pc:docMk/>
            <pc:sldMk cId="602354602" sldId="5291"/>
            <ac:picMk id="11" creationId="{B8B2B25D-D283-195D-E858-7B9F360C36A3}"/>
          </ac:picMkLst>
        </pc:picChg>
        <pc:picChg chg="mod">
          <ac:chgData name="Johan Paramanathan" userId="4c819e44-119f-447e-841b-e35335f52bdd" providerId="ADAL" clId="{F1F325B2-3EA8-CA44-944C-D1A608C85B18}" dt="2023-02-06T18:48:38.787" v="2029" actId="14100"/>
          <ac:picMkLst>
            <pc:docMk/>
            <pc:sldMk cId="602354602" sldId="5291"/>
            <ac:picMk id="12" creationId="{DBDAECDA-9F66-9520-83A9-1FBD758F74E4}"/>
          </ac:picMkLst>
        </pc:picChg>
        <pc:picChg chg="add mod">
          <ac:chgData name="Johan Paramanathan" userId="4c819e44-119f-447e-841b-e35335f52bdd" providerId="ADAL" clId="{F1F325B2-3EA8-CA44-944C-D1A608C85B18}" dt="2023-02-06T18:48:18.497" v="2027" actId="1076"/>
          <ac:picMkLst>
            <pc:docMk/>
            <pc:sldMk cId="602354602" sldId="5291"/>
            <ac:picMk id="27" creationId="{77DDEA3D-D29A-EA5F-5A77-DE7960FAB7BF}"/>
          </ac:picMkLst>
        </pc:picChg>
        <pc:picChg chg="add mod">
          <ac:chgData name="Johan Paramanathan" userId="4c819e44-119f-447e-841b-e35335f52bdd" providerId="ADAL" clId="{F1F325B2-3EA8-CA44-944C-D1A608C85B18}" dt="2023-02-06T18:48:18.497" v="2027" actId="1076"/>
          <ac:picMkLst>
            <pc:docMk/>
            <pc:sldMk cId="602354602" sldId="5291"/>
            <ac:picMk id="28" creationId="{5FF3A11E-DFA1-45FF-EEBD-C68A5D520EA0}"/>
          </ac:picMkLst>
        </pc:picChg>
        <pc:picChg chg="add mod">
          <ac:chgData name="Johan Paramanathan" userId="4c819e44-119f-447e-841b-e35335f52bdd" providerId="ADAL" clId="{F1F325B2-3EA8-CA44-944C-D1A608C85B18}" dt="2023-02-06T18:48:18.497" v="2027" actId="1076"/>
          <ac:picMkLst>
            <pc:docMk/>
            <pc:sldMk cId="602354602" sldId="5291"/>
            <ac:picMk id="29" creationId="{E0C58149-CFE8-FFD4-6D6B-32704C883980}"/>
          </ac:picMkLst>
        </pc:picChg>
        <pc:cxnChg chg="del mod">
          <ac:chgData name="Johan Paramanathan" userId="4c819e44-119f-447e-841b-e35335f52bdd" providerId="ADAL" clId="{F1F325B2-3EA8-CA44-944C-D1A608C85B18}" dt="2023-02-06T18:42:43.016" v="1962" actId="478"/>
          <ac:cxnSpMkLst>
            <pc:docMk/>
            <pc:sldMk cId="602354602" sldId="5291"/>
            <ac:cxnSpMk id="17" creationId="{F94AAB3C-1925-C98D-B850-DA97FF6F6BED}"/>
          </ac:cxnSpMkLst>
        </pc:cxnChg>
        <pc:cxnChg chg="del mod">
          <ac:chgData name="Johan Paramanathan" userId="4c819e44-119f-447e-841b-e35335f52bdd" providerId="ADAL" clId="{F1F325B2-3EA8-CA44-944C-D1A608C85B18}" dt="2023-02-06T18:42:44.517" v="1963" actId="478"/>
          <ac:cxnSpMkLst>
            <pc:docMk/>
            <pc:sldMk cId="602354602" sldId="5291"/>
            <ac:cxnSpMk id="18" creationId="{1782F161-65E7-1C96-EEFF-26CD11ED15E3}"/>
          </ac:cxnSpMkLst>
        </pc:cxnChg>
        <pc:cxnChg chg="add del mod">
          <ac:chgData name="Johan Paramanathan" userId="4c819e44-119f-447e-841b-e35335f52bdd" providerId="ADAL" clId="{F1F325B2-3EA8-CA44-944C-D1A608C85B18}" dt="2023-02-06T18:49:24.013" v="2035" actId="478"/>
          <ac:cxnSpMkLst>
            <pc:docMk/>
            <pc:sldMk cId="602354602" sldId="5291"/>
            <ac:cxnSpMk id="31" creationId="{4D8638C4-C244-E812-7290-80EBB6B9E9F1}"/>
          </ac:cxnSpMkLst>
        </pc:cxnChg>
        <pc:cxnChg chg="add mod">
          <ac:chgData name="Johan Paramanathan" userId="4c819e44-119f-447e-841b-e35335f52bdd" providerId="ADAL" clId="{F1F325B2-3EA8-CA44-944C-D1A608C85B18}" dt="2023-02-07T06:55:54.634" v="4475" actId="14100"/>
          <ac:cxnSpMkLst>
            <pc:docMk/>
            <pc:sldMk cId="602354602" sldId="5291"/>
            <ac:cxnSpMk id="33" creationId="{D6437DD6-0B5D-C1B2-9003-52C9F9247E30}"/>
          </ac:cxnSpMkLst>
        </pc:cxnChg>
        <pc:cxnChg chg="add mod">
          <ac:chgData name="Johan Paramanathan" userId="4c819e44-119f-447e-841b-e35335f52bdd" providerId="ADAL" clId="{F1F325B2-3EA8-CA44-944C-D1A608C85B18}" dt="2023-02-07T06:56:04.259" v="4476" actId="14100"/>
          <ac:cxnSpMkLst>
            <pc:docMk/>
            <pc:sldMk cId="602354602" sldId="5291"/>
            <ac:cxnSpMk id="37" creationId="{ED248677-7746-7CDE-4ABB-E2779E33D8C1}"/>
          </ac:cxnSpMkLst>
        </pc:cxnChg>
        <pc:cxnChg chg="add mod">
          <ac:chgData name="Johan Paramanathan" userId="4c819e44-119f-447e-841b-e35335f52bdd" providerId="ADAL" clId="{F1F325B2-3EA8-CA44-944C-D1A608C85B18}" dt="2023-02-06T18:50:32.915" v="2050" actId="1076"/>
          <ac:cxnSpMkLst>
            <pc:docMk/>
            <pc:sldMk cId="602354602" sldId="5291"/>
            <ac:cxnSpMk id="40" creationId="{633F0D1A-1D35-C74D-55B3-39BAC0768300}"/>
          </ac:cxnSpMkLst>
        </pc:cxnChg>
      </pc:sldChg>
      <pc:sldChg chg="add del">
        <pc:chgData name="Johan Paramanathan" userId="4c819e44-119f-447e-841b-e35335f52bdd" providerId="ADAL" clId="{F1F325B2-3EA8-CA44-944C-D1A608C85B18}" dt="2023-02-06T18:36:28.280" v="1603"/>
        <pc:sldMkLst>
          <pc:docMk/>
          <pc:sldMk cId="1137672904" sldId="5292"/>
        </pc:sldMkLst>
      </pc:sldChg>
      <pc:sldChg chg="modSp new mod modTransition">
        <pc:chgData name="Johan Paramanathan" userId="4c819e44-119f-447e-841b-e35335f52bdd" providerId="ADAL" clId="{F1F325B2-3EA8-CA44-944C-D1A608C85B18}" dt="2023-02-07T20:51:30.693" v="9682" actId="20577"/>
        <pc:sldMkLst>
          <pc:docMk/>
          <pc:sldMk cId="1347286899" sldId="5292"/>
        </pc:sldMkLst>
        <pc:spChg chg="mod">
          <ac:chgData name="Johan Paramanathan" userId="4c819e44-119f-447e-841b-e35335f52bdd" providerId="ADAL" clId="{F1F325B2-3EA8-CA44-944C-D1A608C85B18}" dt="2023-02-06T18:36:32.847" v="1614" actId="20577"/>
          <ac:spMkLst>
            <pc:docMk/>
            <pc:sldMk cId="1347286899" sldId="5292"/>
            <ac:spMk id="3" creationId="{C7F4284B-9E75-35D0-78E6-6CDBE2E006AF}"/>
          </ac:spMkLst>
        </pc:spChg>
        <pc:spChg chg="mod">
          <ac:chgData name="Johan Paramanathan" userId="4c819e44-119f-447e-841b-e35335f52bdd" providerId="ADAL" clId="{F1F325B2-3EA8-CA44-944C-D1A608C85B18}" dt="2023-02-06T18:37:18.417" v="1683" actId="20577"/>
          <ac:spMkLst>
            <pc:docMk/>
            <pc:sldMk cId="1347286899" sldId="5292"/>
            <ac:spMk id="4" creationId="{675CF6F6-8204-D9B5-EAD3-C6F078D2135A}"/>
          </ac:spMkLst>
        </pc:spChg>
        <pc:spChg chg="mod">
          <ac:chgData name="Johan Paramanathan" userId="4c819e44-119f-447e-841b-e35335f52bdd" providerId="ADAL" clId="{F1F325B2-3EA8-CA44-944C-D1A608C85B18}" dt="2023-02-07T20:51:30.693" v="9682" actId="20577"/>
          <ac:spMkLst>
            <pc:docMk/>
            <pc:sldMk cId="1347286899" sldId="5292"/>
            <ac:spMk id="5" creationId="{01DC40B8-6811-4B5F-05B2-615EB5DDE231}"/>
          </ac:spMkLst>
        </pc:spChg>
      </pc:sldChg>
      <pc:sldChg chg="addSp delSp modSp new mod modTransition">
        <pc:chgData name="Johan Paramanathan" userId="4c819e44-119f-447e-841b-e35335f52bdd" providerId="ADAL" clId="{F1F325B2-3EA8-CA44-944C-D1A608C85B18}" dt="2023-02-07T20:37:58.372" v="9614"/>
        <pc:sldMkLst>
          <pc:docMk/>
          <pc:sldMk cId="2251582441" sldId="5293"/>
        </pc:sldMkLst>
        <pc:spChg chg="mod">
          <ac:chgData name="Johan Paramanathan" userId="4c819e44-119f-447e-841b-e35335f52bdd" providerId="ADAL" clId="{F1F325B2-3EA8-CA44-944C-D1A608C85B18}" dt="2023-02-06T18:54:50.489" v="2105" actId="20577"/>
          <ac:spMkLst>
            <pc:docMk/>
            <pc:sldMk cId="2251582441" sldId="5293"/>
            <ac:spMk id="3" creationId="{325E3114-FC17-CCBE-2614-7674C1530DBC}"/>
          </ac:spMkLst>
        </pc:spChg>
        <pc:spChg chg="del">
          <ac:chgData name="Johan Paramanathan" userId="4c819e44-119f-447e-841b-e35335f52bdd" providerId="ADAL" clId="{F1F325B2-3EA8-CA44-944C-D1A608C85B18}" dt="2023-02-06T18:54:54.938" v="2106" actId="478"/>
          <ac:spMkLst>
            <pc:docMk/>
            <pc:sldMk cId="2251582441" sldId="5293"/>
            <ac:spMk id="4" creationId="{DE063F89-C6C7-B6AA-89FB-B417A67B6E73}"/>
          </ac:spMkLst>
        </pc:spChg>
        <pc:spChg chg="del mod">
          <ac:chgData name="Johan Paramanathan" userId="4c819e44-119f-447e-841b-e35335f52bdd" providerId="ADAL" clId="{F1F325B2-3EA8-CA44-944C-D1A608C85B18}" dt="2023-02-06T18:54:57.339" v="2108" actId="478"/>
          <ac:spMkLst>
            <pc:docMk/>
            <pc:sldMk cId="2251582441" sldId="5293"/>
            <ac:spMk id="5" creationId="{FBF2A248-5343-0DBA-C980-67AEEBFECA6A}"/>
          </ac:spMkLst>
        </pc:spChg>
        <pc:graphicFrameChg chg="add mod">
          <ac:chgData name="Johan Paramanathan" userId="4c819e44-119f-447e-841b-e35335f52bdd" providerId="ADAL" clId="{F1F325B2-3EA8-CA44-944C-D1A608C85B18}" dt="2023-02-07T18:52:03.851" v="8841" actId="1076"/>
          <ac:graphicFrameMkLst>
            <pc:docMk/>
            <pc:sldMk cId="2251582441" sldId="5293"/>
            <ac:graphicFrameMk id="14" creationId="{ED415A3D-7D25-1E47-8E14-04AD99DAA7A7}"/>
          </ac:graphicFrameMkLst>
        </pc:graphicFrameChg>
        <pc:picChg chg="add del mod">
          <ac:chgData name="Johan Paramanathan" userId="4c819e44-119f-447e-841b-e35335f52bdd" providerId="ADAL" clId="{F1F325B2-3EA8-CA44-944C-D1A608C85B18}" dt="2023-02-07T17:46:46.948" v="7028" actId="478"/>
          <ac:picMkLst>
            <pc:docMk/>
            <pc:sldMk cId="2251582441" sldId="5293"/>
            <ac:picMk id="5" creationId="{A7635A9A-B9B4-4F7B-8542-64CEC2B1BCB3}"/>
          </ac:picMkLst>
        </pc:picChg>
        <pc:picChg chg="add mod">
          <ac:chgData name="Johan Paramanathan" userId="4c819e44-119f-447e-841b-e35335f52bdd" providerId="ADAL" clId="{F1F325B2-3EA8-CA44-944C-D1A608C85B18}" dt="2023-02-06T19:01:51.051" v="2182" actId="1440"/>
          <ac:picMkLst>
            <pc:docMk/>
            <pc:sldMk cId="2251582441" sldId="5293"/>
            <ac:picMk id="6" creationId="{66C50FCE-0D7C-CBD8-3158-AAE9083B7C23}"/>
          </ac:picMkLst>
        </pc:picChg>
        <pc:picChg chg="add mod">
          <ac:chgData name="Johan Paramanathan" userId="4c819e44-119f-447e-841b-e35335f52bdd" providerId="ADAL" clId="{F1F325B2-3EA8-CA44-944C-D1A608C85B18}" dt="2023-02-06T18:57:22.177" v="2124" actId="14100"/>
          <ac:picMkLst>
            <pc:docMk/>
            <pc:sldMk cId="2251582441" sldId="5293"/>
            <ac:picMk id="7" creationId="{89733700-F94C-CFDF-9A40-3DCD3D7A5FC9}"/>
          </ac:picMkLst>
        </pc:picChg>
        <pc:picChg chg="add mod">
          <ac:chgData name="Johan Paramanathan" userId="4c819e44-119f-447e-841b-e35335f52bdd" providerId="ADAL" clId="{F1F325B2-3EA8-CA44-944C-D1A608C85B18}" dt="2023-02-06T19:01:55.892" v="2183" actId="1440"/>
          <ac:picMkLst>
            <pc:docMk/>
            <pc:sldMk cId="2251582441" sldId="5293"/>
            <ac:picMk id="8" creationId="{AFF6BE18-9F31-50B6-32FE-E621746AB566}"/>
          </ac:picMkLst>
        </pc:picChg>
        <pc:picChg chg="add mod">
          <ac:chgData name="Johan Paramanathan" userId="4c819e44-119f-447e-841b-e35335f52bdd" providerId="ADAL" clId="{F1F325B2-3EA8-CA44-944C-D1A608C85B18}" dt="2023-02-06T19:04:33.768" v="2187" actId="11530"/>
          <ac:picMkLst>
            <pc:docMk/>
            <pc:sldMk cId="2251582441" sldId="5293"/>
            <ac:picMk id="9" creationId="{6FDD7DF9-E111-A3F7-1895-2BB6B9878585}"/>
          </ac:picMkLst>
        </pc:picChg>
        <pc:picChg chg="add mod">
          <ac:chgData name="Johan Paramanathan" userId="4c819e44-119f-447e-841b-e35335f52bdd" providerId="ADAL" clId="{F1F325B2-3EA8-CA44-944C-D1A608C85B18}" dt="2023-02-06T18:57:34.077" v="2126" actId="1076"/>
          <ac:picMkLst>
            <pc:docMk/>
            <pc:sldMk cId="2251582441" sldId="5293"/>
            <ac:picMk id="10" creationId="{95A2EAFB-B3B1-621F-79DC-F846C23B164D}"/>
          </ac:picMkLst>
        </pc:picChg>
        <pc:picChg chg="add mod">
          <ac:chgData name="Johan Paramanathan" userId="4c819e44-119f-447e-841b-e35335f52bdd" providerId="ADAL" clId="{F1F325B2-3EA8-CA44-944C-D1A608C85B18}" dt="2023-02-06T19:04:04.202" v="2185" actId="1440"/>
          <ac:picMkLst>
            <pc:docMk/>
            <pc:sldMk cId="2251582441" sldId="5293"/>
            <ac:picMk id="11" creationId="{A62C1D79-118B-3428-7419-A7F24F15868D}"/>
          </ac:picMkLst>
        </pc:picChg>
        <pc:picChg chg="add mod">
          <ac:chgData name="Johan Paramanathan" userId="4c819e44-119f-447e-841b-e35335f52bdd" providerId="ADAL" clId="{F1F325B2-3EA8-CA44-944C-D1A608C85B18}" dt="2023-02-06T18:57:34.077" v="2126" actId="1076"/>
          <ac:picMkLst>
            <pc:docMk/>
            <pc:sldMk cId="2251582441" sldId="5293"/>
            <ac:picMk id="12" creationId="{2EC743E2-463E-083A-6F1C-31A0E1B494A6}"/>
          </ac:picMkLst>
        </pc:picChg>
        <pc:picChg chg="add mod">
          <ac:chgData name="Johan Paramanathan" userId="4c819e44-119f-447e-841b-e35335f52bdd" providerId="ADAL" clId="{F1F325B2-3EA8-CA44-944C-D1A608C85B18}" dt="2023-02-06T19:04:19.487" v="2186" actId="11530"/>
          <ac:picMkLst>
            <pc:docMk/>
            <pc:sldMk cId="2251582441" sldId="5293"/>
            <ac:picMk id="13" creationId="{685F4782-5AEC-9A35-E8D3-5C590C10A2B6}"/>
          </ac:picMkLst>
        </pc:picChg>
      </pc:sldChg>
      <pc:sldChg chg="addSp delSp modSp add mod modTransition delAnim modAnim modNotesTx">
        <pc:chgData name="Johan Paramanathan" userId="4c819e44-119f-447e-841b-e35335f52bdd" providerId="ADAL" clId="{F1F325B2-3EA8-CA44-944C-D1A608C85B18}" dt="2023-02-07T20:37:58.372" v="9614"/>
        <pc:sldMkLst>
          <pc:docMk/>
          <pc:sldMk cId="2972286922" sldId="5294"/>
        </pc:sldMkLst>
        <pc:spChg chg="mod">
          <ac:chgData name="Johan Paramanathan" userId="4c819e44-119f-447e-841b-e35335f52bdd" providerId="ADAL" clId="{F1F325B2-3EA8-CA44-944C-D1A608C85B18}" dt="2023-02-07T07:03:02.409" v="4670" actId="115"/>
          <ac:spMkLst>
            <pc:docMk/>
            <pc:sldMk cId="2972286922" sldId="5294"/>
            <ac:spMk id="3" creationId="{325E3114-FC17-CCBE-2614-7674C1530DBC}"/>
          </ac:spMkLst>
        </pc:spChg>
        <pc:spChg chg="add mod">
          <ac:chgData name="Johan Paramanathan" userId="4c819e44-119f-447e-841b-e35335f52bdd" providerId="ADAL" clId="{F1F325B2-3EA8-CA44-944C-D1A608C85B18}" dt="2023-02-06T18:59:39.503" v="2180"/>
          <ac:spMkLst>
            <pc:docMk/>
            <pc:sldMk cId="2972286922" sldId="5294"/>
            <ac:spMk id="21" creationId="{3E2ECE45-29ED-90FE-DAA8-5545DD78DF9C}"/>
          </ac:spMkLst>
        </pc:spChg>
        <pc:picChg chg="add mod">
          <ac:chgData name="Johan Paramanathan" userId="4c819e44-119f-447e-841b-e35335f52bdd" providerId="ADAL" clId="{F1F325B2-3EA8-CA44-944C-D1A608C85B18}" dt="2023-02-07T17:47:43.148" v="7036" actId="1076"/>
          <ac:picMkLst>
            <pc:docMk/>
            <pc:sldMk cId="2972286922" sldId="5294"/>
            <ac:picMk id="4" creationId="{ADD26260-A59B-EF97-7F90-5A94F453F5FD}"/>
          </ac:picMkLst>
        </pc:picChg>
        <pc:picChg chg="del">
          <ac:chgData name="Johan Paramanathan" userId="4c819e44-119f-447e-841b-e35335f52bdd" providerId="ADAL" clId="{F1F325B2-3EA8-CA44-944C-D1A608C85B18}" dt="2023-02-06T18:58:44.660" v="2174" actId="478"/>
          <ac:picMkLst>
            <pc:docMk/>
            <pc:sldMk cId="2972286922" sldId="5294"/>
            <ac:picMk id="6" creationId="{66C50FCE-0D7C-CBD8-3158-AAE9083B7C23}"/>
          </ac:picMkLst>
        </pc:picChg>
        <pc:picChg chg="mod">
          <ac:chgData name="Johan Paramanathan" userId="4c819e44-119f-447e-841b-e35335f52bdd" providerId="ADAL" clId="{F1F325B2-3EA8-CA44-944C-D1A608C85B18}" dt="2023-02-06T18:59:44.129" v="2181" actId="1076"/>
          <ac:picMkLst>
            <pc:docMk/>
            <pc:sldMk cId="2972286922" sldId="5294"/>
            <ac:picMk id="7" creationId="{89733700-F94C-CFDF-9A40-3DCD3D7A5FC9}"/>
          </ac:picMkLst>
        </pc:picChg>
        <pc:picChg chg="del">
          <ac:chgData name="Johan Paramanathan" userId="4c819e44-119f-447e-841b-e35335f52bdd" providerId="ADAL" clId="{F1F325B2-3EA8-CA44-944C-D1A608C85B18}" dt="2023-02-06T18:58:44.660" v="2174" actId="478"/>
          <ac:picMkLst>
            <pc:docMk/>
            <pc:sldMk cId="2972286922" sldId="5294"/>
            <ac:picMk id="8" creationId="{AFF6BE18-9F31-50B6-32FE-E621746AB566}"/>
          </ac:picMkLst>
        </pc:picChg>
        <pc:picChg chg="del">
          <ac:chgData name="Johan Paramanathan" userId="4c819e44-119f-447e-841b-e35335f52bdd" providerId="ADAL" clId="{F1F325B2-3EA8-CA44-944C-D1A608C85B18}" dt="2023-02-06T18:58:44.660" v="2174" actId="478"/>
          <ac:picMkLst>
            <pc:docMk/>
            <pc:sldMk cId="2972286922" sldId="5294"/>
            <ac:picMk id="9" creationId="{6FDD7DF9-E111-A3F7-1895-2BB6B9878585}"/>
          </ac:picMkLst>
        </pc:picChg>
        <pc:picChg chg="del">
          <ac:chgData name="Johan Paramanathan" userId="4c819e44-119f-447e-841b-e35335f52bdd" providerId="ADAL" clId="{F1F325B2-3EA8-CA44-944C-D1A608C85B18}" dt="2023-02-06T18:58:44.660" v="2174" actId="478"/>
          <ac:picMkLst>
            <pc:docMk/>
            <pc:sldMk cId="2972286922" sldId="5294"/>
            <ac:picMk id="10" creationId="{95A2EAFB-B3B1-621F-79DC-F846C23B164D}"/>
          </ac:picMkLst>
        </pc:picChg>
        <pc:picChg chg="del">
          <ac:chgData name="Johan Paramanathan" userId="4c819e44-119f-447e-841b-e35335f52bdd" providerId="ADAL" clId="{F1F325B2-3EA8-CA44-944C-D1A608C85B18}" dt="2023-02-06T18:58:44.660" v="2174" actId="478"/>
          <ac:picMkLst>
            <pc:docMk/>
            <pc:sldMk cId="2972286922" sldId="5294"/>
            <ac:picMk id="11" creationId="{A62C1D79-118B-3428-7419-A7F24F15868D}"/>
          </ac:picMkLst>
        </pc:picChg>
        <pc:picChg chg="del">
          <ac:chgData name="Johan Paramanathan" userId="4c819e44-119f-447e-841b-e35335f52bdd" providerId="ADAL" clId="{F1F325B2-3EA8-CA44-944C-D1A608C85B18}" dt="2023-02-06T18:58:44.660" v="2174" actId="478"/>
          <ac:picMkLst>
            <pc:docMk/>
            <pc:sldMk cId="2972286922" sldId="5294"/>
            <ac:picMk id="12" creationId="{2EC743E2-463E-083A-6F1C-31A0E1B494A6}"/>
          </ac:picMkLst>
        </pc:picChg>
        <pc:picChg chg="del">
          <ac:chgData name="Johan Paramanathan" userId="4c819e44-119f-447e-841b-e35335f52bdd" providerId="ADAL" clId="{F1F325B2-3EA8-CA44-944C-D1A608C85B18}" dt="2023-02-06T18:58:44.660" v="2174" actId="478"/>
          <ac:picMkLst>
            <pc:docMk/>
            <pc:sldMk cId="2972286922" sldId="5294"/>
            <ac:picMk id="13" creationId="{685F4782-5AEC-9A35-E8D3-5C590C10A2B6}"/>
          </ac:picMkLst>
        </pc:picChg>
        <pc:picChg chg="add mod">
          <ac:chgData name="Johan Paramanathan" userId="4c819e44-119f-447e-841b-e35335f52bdd" providerId="ADAL" clId="{F1F325B2-3EA8-CA44-944C-D1A608C85B18}" dt="2023-02-06T18:59:39.503" v="2180"/>
          <ac:picMkLst>
            <pc:docMk/>
            <pc:sldMk cId="2972286922" sldId="5294"/>
            <ac:picMk id="14" creationId="{A5BD9F9D-C759-F269-AB6F-43346C52AE93}"/>
          </ac:picMkLst>
        </pc:picChg>
        <pc:picChg chg="add mod">
          <ac:chgData name="Johan Paramanathan" userId="4c819e44-119f-447e-841b-e35335f52bdd" providerId="ADAL" clId="{F1F325B2-3EA8-CA44-944C-D1A608C85B18}" dt="2023-02-06T18:59:39.503" v="2180"/>
          <ac:picMkLst>
            <pc:docMk/>
            <pc:sldMk cId="2972286922" sldId="5294"/>
            <ac:picMk id="15" creationId="{49FC9ADA-5D58-22D3-345A-33F1292E4F5E}"/>
          </ac:picMkLst>
        </pc:picChg>
        <pc:picChg chg="add mod">
          <ac:chgData name="Johan Paramanathan" userId="4c819e44-119f-447e-841b-e35335f52bdd" providerId="ADAL" clId="{F1F325B2-3EA8-CA44-944C-D1A608C85B18}" dt="2023-02-06T18:59:39.503" v="2180"/>
          <ac:picMkLst>
            <pc:docMk/>
            <pc:sldMk cId="2972286922" sldId="5294"/>
            <ac:picMk id="16" creationId="{5FD92711-D88A-A7FC-5093-7399E072352E}"/>
          </ac:picMkLst>
        </pc:picChg>
        <pc:picChg chg="add mod">
          <ac:chgData name="Johan Paramanathan" userId="4c819e44-119f-447e-841b-e35335f52bdd" providerId="ADAL" clId="{F1F325B2-3EA8-CA44-944C-D1A608C85B18}" dt="2023-02-06T18:59:39.503" v="2180"/>
          <ac:picMkLst>
            <pc:docMk/>
            <pc:sldMk cId="2972286922" sldId="5294"/>
            <ac:picMk id="17" creationId="{127D4ADC-BD89-C3A5-B93E-8C60FF97756F}"/>
          </ac:picMkLst>
        </pc:picChg>
        <pc:picChg chg="add mod">
          <ac:chgData name="Johan Paramanathan" userId="4c819e44-119f-447e-841b-e35335f52bdd" providerId="ADAL" clId="{F1F325B2-3EA8-CA44-944C-D1A608C85B18}" dt="2023-02-06T18:59:39.503" v="2180"/>
          <ac:picMkLst>
            <pc:docMk/>
            <pc:sldMk cId="2972286922" sldId="5294"/>
            <ac:picMk id="18" creationId="{B0311B87-5469-C0B3-A7DC-A271E93F1B3E}"/>
          </ac:picMkLst>
        </pc:picChg>
        <pc:picChg chg="add mod">
          <ac:chgData name="Johan Paramanathan" userId="4c819e44-119f-447e-841b-e35335f52bdd" providerId="ADAL" clId="{F1F325B2-3EA8-CA44-944C-D1A608C85B18}" dt="2023-02-06T18:59:39.503" v="2180"/>
          <ac:picMkLst>
            <pc:docMk/>
            <pc:sldMk cId="2972286922" sldId="5294"/>
            <ac:picMk id="19" creationId="{E5391D39-2CEC-3EF6-5CC2-D1F7FE31B04C}"/>
          </ac:picMkLst>
        </pc:picChg>
        <pc:picChg chg="add mod">
          <ac:chgData name="Johan Paramanathan" userId="4c819e44-119f-447e-841b-e35335f52bdd" providerId="ADAL" clId="{F1F325B2-3EA8-CA44-944C-D1A608C85B18}" dt="2023-02-07T17:47:20.805" v="7034" actId="1076"/>
          <ac:picMkLst>
            <pc:docMk/>
            <pc:sldMk cId="2972286922" sldId="5294"/>
            <ac:picMk id="20" creationId="{6220E778-D6BC-A1A9-37EC-B643BEB2DDD4}"/>
          </ac:picMkLst>
        </pc:picChg>
        <pc:cxnChg chg="add del">
          <ac:chgData name="Johan Paramanathan" userId="4c819e44-119f-447e-841b-e35335f52bdd" providerId="ADAL" clId="{F1F325B2-3EA8-CA44-944C-D1A608C85B18}" dt="2023-02-06T18:59:16.071" v="2177" actId="478"/>
          <ac:cxnSpMkLst>
            <pc:docMk/>
            <pc:sldMk cId="2972286922" sldId="5294"/>
            <ac:cxnSpMk id="5" creationId="{901E2719-A278-5E4F-5435-5D8D057E6F29}"/>
          </ac:cxnSpMkLst>
        </pc:cxnChg>
      </pc:sldChg>
      <pc:sldChg chg="addSp delSp modSp new mod modTransition">
        <pc:chgData name="Johan Paramanathan" userId="4c819e44-119f-447e-841b-e35335f52bdd" providerId="ADAL" clId="{F1F325B2-3EA8-CA44-944C-D1A608C85B18}" dt="2023-02-07T20:37:58.372" v="9614"/>
        <pc:sldMkLst>
          <pc:docMk/>
          <pc:sldMk cId="627324558" sldId="5295"/>
        </pc:sldMkLst>
        <pc:spChg chg="mod">
          <ac:chgData name="Johan Paramanathan" userId="4c819e44-119f-447e-841b-e35335f52bdd" providerId="ADAL" clId="{F1F325B2-3EA8-CA44-944C-D1A608C85B18}" dt="2023-02-06T19:14:29.992" v="2231" actId="20577"/>
          <ac:spMkLst>
            <pc:docMk/>
            <pc:sldMk cId="627324558" sldId="5295"/>
            <ac:spMk id="3" creationId="{D28F60DC-B2E5-0F5E-6A43-98E685E2E4D1}"/>
          </ac:spMkLst>
        </pc:spChg>
        <pc:spChg chg="del">
          <ac:chgData name="Johan Paramanathan" userId="4c819e44-119f-447e-841b-e35335f52bdd" providerId="ADAL" clId="{F1F325B2-3EA8-CA44-944C-D1A608C85B18}" dt="2023-02-06T19:14:40.156" v="2232" actId="478"/>
          <ac:spMkLst>
            <pc:docMk/>
            <pc:sldMk cId="627324558" sldId="5295"/>
            <ac:spMk id="4" creationId="{100E03C4-0712-2C99-83B6-B5A12131B5AE}"/>
          </ac:spMkLst>
        </pc:spChg>
        <pc:picChg chg="add del mod">
          <ac:chgData name="Johan Paramanathan" userId="4c819e44-119f-447e-841b-e35335f52bdd" providerId="ADAL" clId="{F1F325B2-3EA8-CA44-944C-D1A608C85B18}" dt="2023-02-06T19:15:31.721" v="2238" actId="478"/>
          <ac:picMkLst>
            <pc:docMk/>
            <pc:sldMk cId="627324558" sldId="5295"/>
            <ac:picMk id="6" creationId="{5C01226D-A5EC-85ED-107E-6EA5A203E474}"/>
          </ac:picMkLst>
        </pc:picChg>
      </pc:sldChg>
      <pc:sldChg chg="addSp delSp modSp add mod modTransition modNotesTx">
        <pc:chgData name="Johan Paramanathan" userId="4c819e44-119f-447e-841b-e35335f52bdd" providerId="ADAL" clId="{F1F325B2-3EA8-CA44-944C-D1A608C85B18}" dt="2023-02-07T21:00:00.575" v="9758" actId="27636"/>
        <pc:sldMkLst>
          <pc:docMk/>
          <pc:sldMk cId="3115644969" sldId="5296"/>
        </pc:sldMkLst>
        <pc:spChg chg="mod">
          <ac:chgData name="Johan Paramanathan" userId="4c819e44-119f-447e-841b-e35335f52bdd" providerId="ADAL" clId="{F1F325B2-3EA8-CA44-944C-D1A608C85B18}" dt="2023-02-07T21:00:00.575" v="9758" actId="27636"/>
          <ac:spMkLst>
            <pc:docMk/>
            <pc:sldMk cId="3115644969" sldId="5296"/>
            <ac:spMk id="6" creationId="{E48600DC-DAA5-73F5-6B01-E721CD24C573}"/>
          </ac:spMkLst>
        </pc:spChg>
        <pc:spChg chg="del">
          <ac:chgData name="Johan Paramanathan" userId="4c819e44-119f-447e-841b-e35335f52bdd" providerId="ADAL" clId="{F1F325B2-3EA8-CA44-944C-D1A608C85B18}" dt="2023-02-07T07:16:57.967" v="5289" actId="478"/>
          <ac:spMkLst>
            <pc:docMk/>
            <pc:sldMk cId="3115644969" sldId="5296"/>
            <ac:spMk id="8" creationId="{B111A007-ECE6-A850-1EAB-4A99FA8D91FD}"/>
          </ac:spMkLst>
        </pc:spChg>
        <pc:spChg chg="del">
          <ac:chgData name="Johan Paramanathan" userId="4c819e44-119f-447e-841b-e35335f52bdd" providerId="ADAL" clId="{F1F325B2-3EA8-CA44-944C-D1A608C85B18}" dt="2023-02-07T07:16:59.169" v="5290" actId="478"/>
          <ac:spMkLst>
            <pc:docMk/>
            <pc:sldMk cId="3115644969" sldId="5296"/>
            <ac:spMk id="9" creationId="{0E97040F-574F-C032-A333-F488228DCFA7}"/>
          </ac:spMkLst>
        </pc:spChg>
        <pc:picChg chg="add mod">
          <ac:chgData name="Johan Paramanathan" userId="4c819e44-119f-447e-841b-e35335f52bdd" providerId="ADAL" clId="{F1F325B2-3EA8-CA44-944C-D1A608C85B18}" dt="2023-02-07T07:20:42.053" v="5314" actId="1076"/>
          <ac:picMkLst>
            <pc:docMk/>
            <pc:sldMk cId="3115644969" sldId="5296"/>
            <ac:picMk id="4098" creationId="{B2CF5136-8FB1-5DF0-35F9-D98C4D4BD932}"/>
          </ac:picMkLst>
        </pc:picChg>
        <pc:picChg chg="mod">
          <ac:chgData name="Johan Paramanathan" userId="4c819e44-119f-447e-841b-e35335f52bdd" providerId="ADAL" clId="{F1F325B2-3EA8-CA44-944C-D1A608C85B18}" dt="2023-02-07T07:20:16.935" v="5307" actId="1076"/>
          <ac:picMkLst>
            <pc:docMk/>
            <pc:sldMk cId="3115644969" sldId="5296"/>
            <ac:picMk id="12290" creationId="{9057D8FA-D44B-8A52-1FF1-58E5B3E1A0A9}"/>
          </ac:picMkLst>
        </pc:picChg>
      </pc:sldChg>
      <pc:sldChg chg="addSp delSp modSp new mod modTransition modNotesTx">
        <pc:chgData name="Johan Paramanathan" userId="4c819e44-119f-447e-841b-e35335f52bdd" providerId="ADAL" clId="{F1F325B2-3EA8-CA44-944C-D1A608C85B18}" dt="2023-02-07T20:37:58.372" v="9614"/>
        <pc:sldMkLst>
          <pc:docMk/>
          <pc:sldMk cId="2804290557" sldId="5297"/>
        </pc:sldMkLst>
        <pc:spChg chg="mod">
          <ac:chgData name="Johan Paramanathan" userId="4c819e44-119f-447e-841b-e35335f52bdd" providerId="ADAL" clId="{F1F325B2-3EA8-CA44-944C-D1A608C85B18}" dt="2023-02-06T19:25:39.639" v="2621" actId="26606"/>
          <ac:spMkLst>
            <pc:docMk/>
            <pc:sldMk cId="2804290557" sldId="5297"/>
            <ac:spMk id="2" creationId="{20384AEC-5222-2686-8165-294BEA6B0B92}"/>
          </ac:spMkLst>
        </pc:spChg>
        <pc:spChg chg="mod">
          <ac:chgData name="Johan Paramanathan" userId="4c819e44-119f-447e-841b-e35335f52bdd" providerId="ADAL" clId="{F1F325B2-3EA8-CA44-944C-D1A608C85B18}" dt="2023-02-06T19:25:39.639" v="2621" actId="26606"/>
          <ac:spMkLst>
            <pc:docMk/>
            <pc:sldMk cId="2804290557" sldId="5297"/>
            <ac:spMk id="3" creationId="{A58FDB0A-B002-590B-AE33-E57D5BBB44FA}"/>
          </ac:spMkLst>
        </pc:spChg>
        <pc:spChg chg="del mod">
          <ac:chgData name="Johan Paramanathan" userId="4c819e44-119f-447e-841b-e35335f52bdd" providerId="ADAL" clId="{F1F325B2-3EA8-CA44-944C-D1A608C85B18}" dt="2023-02-06T19:25:39.639" v="2621" actId="26606"/>
          <ac:spMkLst>
            <pc:docMk/>
            <pc:sldMk cId="2804290557" sldId="5297"/>
            <ac:spMk id="4" creationId="{8E68C034-D0BB-C8E1-AA2E-D4811E7CAB10}"/>
          </ac:spMkLst>
        </pc:spChg>
        <pc:spChg chg="del">
          <ac:chgData name="Johan Paramanathan" userId="4c819e44-119f-447e-841b-e35335f52bdd" providerId="ADAL" clId="{F1F325B2-3EA8-CA44-944C-D1A608C85B18}" dt="2023-02-06T19:25:39.639" v="2621" actId="26606"/>
          <ac:spMkLst>
            <pc:docMk/>
            <pc:sldMk cId="2804290557" sldId="5297"/>
            <ac:spMk id="5" creationId="{75B327FC-84AA-67D2-8B88-F8697A686AFE}"/>
          </ac:spMkLst>
        </pc:spChg>
        <pc:spChg chg="add del">
          <ac:chgData name="Johan Paramanathan" userId="4c819e44-119f-447e-841b-e35335f52bdd" providerId="ADAL" clId="{F1F325B2-3EA8-CA44-944C-D1A608C85B18}" dt="2023-02-07T18:26:23.632" v="8505" actId="26606"/>
          <ac:spMkLst>
            <pc:docMk/>
            <pc:sldMk cId="2804290557" sldId="5297"/>
            <ac:spMk id="11" creationId="{D96B1D26-FB35-FBA2-9CE2-38428D93267D}"/>
          </ac:spMkLst>
        </pc:spChg>
        <pc:spChg chg="add">
          <ac:chgData name="Johan Paramanathan" userId="4c819e44-119f-447e-841b-e35335f52bdd" providerId="ADAL" clId="{F1F325B2-3EA8-CA44-944C-D1A608C85B18}" dt="2023-02-07T18:26:23.632" v="8505" actId="26606"/>
          <ac:spMkLst>
            <pc:docMk/>
            <pc:sldMk cId="2804290557" sldId="5297"/>
            <ac:spMk id="16" creationId="{E2094F9A-5141-4796-1CA1-37E4FA705816}"/>
          </ac:spMkLst>
        </pc:spChg>
        <pc:graphicFrameChg chg="add mod modGraphic">
          <ac:chgData name="Johan Paramanathan" userId="4c819e44-119f-447e-841b-e35335f52bdd" providerId="ADAL" clId="{F1F325B2-3EA8-CA44-944C-D1A608C85B18}" dt="2023-02-07T18:26:23.632" v="8505" actId="26606"/>
          <ac:graphicFrameMkLst>
            <pc:docMk/>
            <pc:sldMk cId="2804290557" sldId="5297"/>
            <ac:graphicFrameMk id="7" creationId="{5070F00F-FF1E-1E93-EB93-EAA6D8C3E004}"/>
          </ac:graphicFrameMkLst>
        </pc:graphicFrameChg>
        <pc:picChg chg="add del mod">
          <ac:chgData name="Johan Paramanathan" userId="4c819e44-119f-447e-841b-e35335f52bdd" providerId="ADAL" clId="{F1F325B2-3EA8-CA44-944C-D1A608C85B18}" dt="2023-02-07T07:01:42.933" v="4663" actId="21"/>
          <ac:picMkLst>
            <pc:docMk/>
            <pc:sldMk cId="2804290557" sldId="5297"/>
            <ac:picMk id="8" creationId="{D39A4107-9A5C-D3CF-E0FB-D3659F4750C7}"/>
          </ac:picMkLst>
        </pc:picChg>
      </pc:sldChg>
      <pc:sldChg chg="modSp new del mod">
        <pc:chgData name="Johan Paramanathan" userId="4c819e44-119f-447e-841b-e35335f52bdd" providerId="ADAL" clId="{F1F325B2-3EA8-CA44-944C-D1A608C85B18}" dt="2023-02-07T07:44:44.086" v="6037" actId="2696"/>
        <pc:sldMkLst>
          <pc:docMk/>
          <pc:sldMk cId="2994186836" sldId="5298"/>
        </pc:sldMkLst>
        <pc:spChg chg="mod">
          <ac:chgData name="Johan Paramanathan" userId="4c819e44-119f-447e-841b-e35335f52bdd" providerId="ADAL" clId="{F1F325B2-3EA8-CA44-944C-D1A608C85B18}" dt="2023-02-06T19:30:51.530" v="2892" actId="20577"/>
          <ac:spMkLst>
            <pc:docMk/>
            <pc:sldMk cId="2994186836" sldId="5298"/>
            <ac:spMk id="2" creationId="{E32F776A-187E-1E5A-DDDB-94A45F7BD401}"/>
          </ac:spMkLst>
        </pc:spChg>
      </pc:sldChg>
      <pc:sldChg chg="addSp modSp new mod modTransition modClrScheme chgLayout">
        <pc:chgData name="Johan Paramanathan" userId="4c819e44-119f-447e-841b-e35335f52bdd" providerId="ADAL" clId="{F1F325B2-3EA8-CA44-944C-D1A608C85B18}" dt="2023-02-07T20:57:12.442" v="9719" actId="207"/>
        <pc:sldMkLst>
          <pc:docMk/>
          <pc:sldMk cId="1780635808" sldId="5299"/>
        </pc:sldMkLst>
        <pc:spChg chg="mod ord">
          <ac:chgData name="Johan Paramanathan" userId="4c819e44-119f-447e-841b-e35335f52bdd" providerId="ADAL" clId="{F1F325B2-3EA8-CA44-944C-D1A608C85B18}" dt="2023-02-07T17:53:56.082" v="7291" actId="2085"/>
          <ac:spMkLst>
            <pc:docMk/>
            <pc:sldMk cId="1780635808" sldId="5299"/>
            <ac:spMk id="2" creationId="{A94B6EA9-8B13-E307-2641-B7A48A19636F}"/>
          </ac:spMkLst>
        </pc:spChg>
        <pc:spChg chg="mod ord">
          <ac:chgData name="Johan Paramanathan" userId="4c819e44-119f-447e-841b-e35335f52bdd" providerId="ADAL" clId="{F1F325B2-3EA8-CA44-944C-D1A608C85B18}" dt="2023-02-07T17:50:50.813" v="7099" actId="700"/>
          <ac:spMkLst>
            <pc:docMk/>
            <pc:sldMk cId="1780635808" sldId="5299"/>
            <ac:spMk id="3" creationId="{4934507B-1FBD-FF84-4BF9-3A4207E7504F}"/>
          </ac:spMkLst>
        </pc:spChg>
        <pc:spChg chg="mod ord">
          <ac:chgData name="Johan Paramanathan" userId="4c819e44-119f-447e-841b-e35335f52bdd" providerId="ADAL" clId="{F1F325B2-3EA8-CA44-944C-D1A608C85B18}" dt="2023-02-07T17:52:56.047" v="7260" actId="208"/>
          <ac:spMkLst>
            <pc:docMk/>
            <pc:sldMk cId="1780635808" sldId="5299"/>
            <ac:spMk id="4" creationId="{AF6CCA32-18B2-9075-8E12-4FE3FC2425C9}"/>
          </ac:spMkLst>
        </pc:spChg>
        <pc:spChg chg="mod ord">
          <ac:chgData name="Johan Paramanathan" userId="4c819e44-119f-447e-841b-e35335f52bdd" providerId="ADAL" clId="{F1F325B2-3EA8-CA44-944C-D1A608C85B18}" dt="2023-02-07T17:50:50.813" v="7099" actId="700"/>
          <ac:spMkLst>
            <pc:docMk/>
            <pc:sldMk cId="1780635808" sldId="5299"/>
            <ac:spMk id="5" creationId="{80095E69-6964-E037-6407-85F978664713}"/>
          </ac:spMkLst>
        </pc:spChg>
        <pc:spChg chg="add mod ord">
          <ac:chgData name="Johan Paramanathan" userId="4c819e44-119f-447e-841b-e35335f52bdd" providerId="ADAL" clId="{F1F325B2-3EA8-CA44-944C-D1A608C85B18}" dt="2023-02-07T20:57:12.442" v="9719" actId="207"/>
          <ac:spMkLst>
            <pc:docMk/>
            <pc:sldMk cId="1780635808" sldId="5299"/>
            <ac:spMk id="6" creationId="{6C394316-0453-ED1D-04BF-CFAF9F3C735F}"/>
          </ac:spMkLst>
        </pc:spChg>
        <pc:spChg chg="add mod ord">
          <ac:chgData name="Johan Paramanathan" userId="4c819e44-119f-447e-841b-e35335f52bdd" providerId="ADAL" clId="{F1F325B2-3EA8-CA44-944C-D1A608C85B18}" dt="2023-02-07T20:56:54.805" v="9717" actId="114"/>
          <ac:spMkLst>
            <pc:docMk/>
            <pc:sldMk cId="1780635808" sldId="5299"/>
            <ac:spMk id="7" creationId="{0A35F323-0E8E-B3AD-8B99-225298F25B4A}"/>
          </ac:spMkLst>
        </pc:spChg>
        <pc:spChg chg="add mod">
          <ac:chgData name="Johan Paramanathan" userId="4c819e44-119f-447e-841b-e35335f52bdd" providerId="ADAL" clId="{F1F325B2-3EA8-CA44-944C-D1A608C85B18}" dt="2023-02-07T17:53:50.815" v="7290" actId="1076"/>
          <ac:spMkLst>
            <pc:docMk/>
            <pc:sldMk cId="1780635808" sldId="5299"/>
            <ac:spMk id="8" creationId="{969AD742-664F-69A3-5BBC-A0A1FF941679}"/>
          </ac:spMkLst>
        </pc:spChg>
      </pc:sldChg>
      <pc:sldChg chg="addSp delSp modSp new mod modTransition modNotesTx">
        <pc:chgData name="Johan Paramanathan" userId="4c819e44-119f-447e-841b-e35335f52bdd" providerId="ADAL" clId="{F1F325B2-3EA8-CA44-944C-D1A608C85B18}" dt="2023-02-08T06:54:29.804" v="10524" actId="20577"/>
        <pc:sldMkLst>
          <pc:docMk/>
          <pc:sldMk cId="892005734" sldId="5300"/>
        </pc:sldMkLst>
        <pc:spChg chg="mod">
          <ac:chgData name="Johan Paramanathan" userId="4c819e44-119f-447e-841b-e35335f52bdd" providerId="ADAL" clId="{F1F325B2-3EA8-CA44-944C-D1A608C85B18}" dt="2023-02-07T19:17:08.220" v="9044" actId="26606"/>
          <ac:spMkLst>
            <pc:docMk/>
            <pc:sldMk cId="892005734" sldId="5300"/>
            <ac:spMk id="2" creationId="{D634D570-6E10-9E40-5DDF-346AE5B9C9E1}"/>
          </ac:spMkLst>
        </pc:spChg>
        <pc:spChg chg="mod">
          <ac:chgData name="Johan Paramanathan" userId="4c819e44-119f-447e-841b-e35335f52bdd" providerId="ADAL" clId="{F1F325B2-3EA8-CA44-944C-D1A608C85B18}" dt="2023-02-07T19:17:08.220" v="9044" actId="26606"/>
          <ac:spMkLst>
            <pc:docMk/>
            <pc:sldMk cId="892005734" sldId="5300"/>
            <ac:spMk id="3" creationId="{3A484F13-59F7-9BC6-8B37-ABB9BF76FCCB}"/>
          </ac:spMkLst>
        </pc:spChg>
        <pc:spChg chg="del mod">
          <ac:chgData name="Johan Paramanathan" userId="4c819e44-119f-447e-841b-e35335f52bdd" providerId="ADAL" clId="{F1F325B2-3EA8-CA44-944C-D1A608C85B18}" dt="2023-02-07T19:17:08.220" v="9044" actId="26606"/>
          <ac:spMkLst>
            <pc:docMk/>
            <pc:sldMk cId="892005734" sldId="5300"/>
            <ac:spMk id="4" creationId="{FDD7AF73-06B3-7A7B-9268-06A37FDED760}"/>
          </ac:spMkLst>
        </pc:spChg>
        <pc:spChg chg="mod">
          <ac:chgData name="Johan Paramanathan" userId="4c819e44-119f-447e-841b-e35335f52bdd" providerId="ADAL" clId="{F1F325B2-3EA8-CA44-944C-D1A608C85B18}" dt="2023-02-07T19:17:08.220" v="9044" actId="26606"/>
          <ac:spMkLst>
            <pc:docMk/>
            <pc:sldMk cId="892005734" sldId="5300"/>
            <ac:spMk id="5" creationId="{B7F2A37B-16D2-88E5-6FD9-9A9886F3682D}"/>
          </ac:spMkLst>
        </pc:spChg>
        <pc:graphicFrameChg chg="add mod">
          <ac:chgData name="Johan Paramanathan" userId="4c819e44-119f-447e-841b-e35335f52bdd" providerId="ADAL" clId="{F1F325B2-3EA8-CA44-944C-D1A608C85B18}" dt="2023-02-07T19:17:26.245" v="9049" actId="12100"/>
          <ac:graphicFrameMkLst>
            <pc:docMk/>
            <pc:sldMk cId="892005734" sldId="5300"/>
            <ac:graphicFrameMk id="7" creationId="{8E4F3CCA-098A-FAA3-EA62-4AA4A2A3BEB3}"/>
          </ac:graphicFrameMkLst>
        </pc:graphicFrameChg>
      </pc:sldChg>
      <pc:sldChg chg="modSp new del mod">
        <pc:chgData name="Johan Paramanathan" userId="4c819e44-119f-447e-841b-e35335f52bdd" providerId="ADAL" clId="{F1F325B2-3EA8-CA44-944C-D1A608C85B18}" dt="2023-02-07T07:25:43.546" v="5524" actId="2696"/>
        <pc:sldMkLst>
          <pc:docMk/>
          <pc:sldMk cId="447889006" sldId="5301"/>
        </pc:sldMkLst>
        <pc:spChg chg="mod">
          <ac:chgData name="Johan Paramanathan" userId="4c819e44-119f-447e-841b-e35335f52bdd" providerId="ADAL" clId="{F1F325B2-3EA8-CA44-944C-D1A608C85B18}" dt="2023-02-06T19:36:59.635" v="3054" actId="20577"/>
          <ac:spMkLst>
            <pc:docMk/>
            <pc:sldMk cId="447889006" sldId="5301"/>
            <ac:spMk id="3" creationId="{E2A5C2C4-2FEF-38A7-A907-754B55493068}"/>
          </ac:spMkLst>
        </pc:spChg>
        <pc:spChg chg="mod">
          <ac:chgData name="Johan Paramanathan" userId="4c819e44-119f-447e-841b-e35335f52bdd" providerId="ADAL" clId="{F1F325B2-3EA8-CA44-944C-D1A608C85B18}" dt="2023-02-06T19:37:09.239" v="3110" actId="20577"/>
          <ac:spMkLst>
            <pc:docMk/>
            <pc:sldMk cId="447889006" sldId="5301"/>
            <ac:spMk id="5" creationId="{5987531E-2702-B704-DD3C-3D6889709938}"/>
          </ac:spMkLst>
        </pc:spChg>
      </pc:sldChg>
      <pc:sldChg chg="delSp modSp add mod modTransition modNotesTx">
        <pc:chgData name="Johan Paramanathan" userId="4c819e44-119f-447e-841b-e35335f52bdd" providerId="ADAL" clId="{F1F325B2-3EA8-CA44-944C-D1A608C85B18}" dt="2023-02-08T07:02:51.003" v="10569"/>
        <pc:sldMkLst>
          <pc:docMk/>
          <pc:sldMk cId="2845247839" sldId="5301"/>
        </pc:sldMkLst>
        <pc:spChg chg="mod">
          <ac:chgData name="Johan Paramanathan" userId="4c819e44-119f-447e-841b-e35335f52bdd" providerId="ADAL" clId="{F1F325B2-3EA8-CA44-944C-D1A608C85B18}" dt="2023-02-07T07:40:00.989" v="5963" actId="20577"/>
          <ac:spMkLst>
            <pc:docMk/>
            <pc:sldMk cId="2845247839" sldId="5301"/>
            <ac:spMk id="3" creationId="{040A8D7D-3038-6340-F711-FAD22B24954D}"/>
          </ac:spMkLst>
        </pc:spChg>
        <pc:spChg chg="mod">
          <ac:chgData name="Johan Paramanathan" userId="4c819e44-119f-447e-841b-e35335f52bdd" providerId="ADAL" clId="{F1F325B2-3EA8-CA44-944C-D1A608C85B18}" dt="2023-02-07T21:04:14.199" v="9817"/>
          <ac:spMkLst>
            <pc:docMk/>
            <pc:sldMk cId="2845247839" sldId="5301"/>
            <ac:spMk id="4" creationId="{10D6C217-CBDC-0E05-D559-1AE551646561}"/>
          </ac:spMkLst>
        </pc:spChg>
        <pc:spChg chg="mod">
          <ac:chgData name="Johan Paramanathan" userId="4c819e44-119f-447e-841b-e35335f52bdd" providerId="ADAL" clId="{F1F325B2-3EA8-CA44-944C-D1A608C85B18}" dt="2023-02-07T21:03:49.349" v="9813" actId="20577"/>
          <ac:spMkLst>
            <pc:docMk/>
            <pc:sldMk cId="2845247839" sldId="5301"/>
            <ac:spMk id="5" creationId="{880A3FA3-5A8C-5E36-2EAC-BE505E8EF93A}"/>
          </ac:spMkLst>
        </pc:spChg>
        <pc:spChg chg="del mod">
          <ac:chgData name="Johan Paramanathan" userId="4c819e44-119f-447e-841b-e35335f52bdd" providerId="ADAL" clId="{F1F325B2-3EA8-CA44-944C-D1A608C85B18}" dt="2023-02-07T07:40:06.193" v="5965" actId="478"/>
          <ac:spMkLst>
            <pc:docMk/>
            <pc:sldMk cId="2845247839" sldId="5301"/>
            <ac:spMk id="7" creationId="{6461FC24-70F4-96A1-401C-46DDF73910BA}"/>
          </ac:spMkLst>
        </pc:spChg>
        <pc:spChg chg="mod">
          <ac:chgData name="Johan Paramanathan" userId="4c819e44-119f-447e-841b-e35335f52bdd" providerId="ADAL" clId="{F1F325B2-3EA8-CA44-944C-D1A608C85B18}" dt="2023-02-07T21:03:54.663" v="9815" actId="113"/>
          <ac:spMkLst>
            <pc:docMk/>
            <pc:sldMk cId="2845247839" sldId="5301"/>
            <ac:spMk id="9" creationId="{FFAB428D-E57F-2C8C-49A2-8363B74FB743}"/>
          </ac:spMkLst>
        </pc:spChg>
      </pc:sldChg>
      <pc:sldChg chg="addSp delSp modSp new mod modTransition modClrScheme chgLayout">
        <pc:chgData name="Johan Paramanathan" userId="4c819e44-119f-447e-841b-e35335f52bdd" providerId="ADAL" clId="{F1F325B2-3EA8-CA44-944C-D1A608C85B18}" dt="2023-02-08T07:00:43.931" v="10549" actId="14100"/>
        <pc:sldMkLst>
          <pc:docMk/>
          <pc:sldMk cId="216676869" sldId="5302"/>
        </pc:sldMkLst>
        <pc:spChg chg="mod">
          <ac:chgData name="Johan Paramanathan" userId="4c819e44-119f-447e-841b-e35335f52bdd" providerId="ADAL" clId="{F1F325B2-3EA8-CA44-944C-D1A608C85B18}" dt="2023-02-07T07:40:23.285" v="5967" actId="26606"/>
          <ac:spMkLst>
            <pc:docMk/>
            <pc:sldMk cId="216676869" sldId="5302"/>
            <ac:spMk id="2" creationId="{AE2CD637-6D6D-AC69-8988-775F8EE20449}"/>
          </ac:spMkLst>
        </pc:spChg>
        <pc:spChg chg="mod">
          <ac:chgData name="Johan Paramanathan" userId="4c819e44-119f-447e-841b-e35335f52bdd" providerId="ADAL" clId="{F1F325B2-3EA8-CA44-944C-D1A608C85B18}" dt="2023-02-07T07:40:23.285" v="5967" actId="26606"/>
          <ac:spMkLst>
            <pc:docMk/>
            <pc:sldMk cId="216676869" sldId="5302"/>
            <ac:spMk id="3" creationId="{8DF267BD-276A-6BC4-DF23-7387FA317EA1}"/>
          </ac:spMkLst>
        </pc:spChg>
        <pc:spChg chg="mod ord">
          <ac:chgData name="Johan Paramanathan" userId="4c819e44-119f-447e-841b-e35335f52bdd" providerId="ADAL" clId="{F1F325B2-3EA8-CA44-944C-D1A608C85B18}" dt="2023-02-07T21:06:03.687" v="9889" actId="113"/>
          <ac:spMkLst>
            <pc:docMk/>
            <pc:sldMk cId="216676869" sldId="5302"/>
            <ac:spMk id="4" creationId="{A65800E3-DA71-8018-A457-087A5255ABD9}"/>
          </ac:spMkLst>
        </pc:spChg>
        <pc:spChg chg="mod ord">
          <ac:chgData name="Johan Paramanathan" userId="4c819e44-119f-447e-841b-e35335f52bdd" providerId="ADAL" clId="{F1F325B2-3EA8-CA44-944C-D1A608C85B18}" dt="2023-02-07T07:40:23.285" v="5967" actId="26606"/>
          <ac:spMkLst>
            <pc:docMk/>
            <pc:sldMk cId="216676869" sldId="5302"/>
            <ac:spMk id="5" creationId="{57B34DFE-D213-6E8F-5039-A04E5C7AD517}"/>
          </ac:spMkLst>
        </pc:spChg>
        <pc:picChg chg="add del mod">
          <ac:chgData name="Johan Paramanathan" userId="4c819e44-119f-447e-841b-e35335f52bdd" providerId="ADAL" clId="{F1F325B2-3EA8-CA44-944C-D1A608C85B18}" dt="2023-02-07T07:42:19.487" v="6008" actId="21"/>
          <ac:picMkLst>
            <pc:docMk/>
            <pc:sldMk cId="216676869" sldId="5302"/>
            <ac:picMk id="6" creationId="{254A81CA-EC62-8005-4915-3B559472C447}"/>
          </ac:picMkLst>
        </pc:picChg>
        <pc:picChg chg="add mod">
          <ac:chgData name="Johan Paramanathan" userId="4c819e44-119f-447e-841b-e35335f52bdd" providerId="ADAL" clId="{F1F325B2-3EA8-CA44-944C-D1A608C85B18}" dt="2023-02-08T07:00:43.931" v="10549" actId="14100"/>
          <ac:picMkLst>
            <pc:docMk/>
            <pc:sldMk cId="216676869" sldId="5302"/>
            <ac:picMk id="7" creationId="{C46C7DE0-F0A5-470B-A502-05D0A59F34A1}"/>
          </ac:picMkLst>
        </pc:picChg>
      </pc:sldChg>
      <pc:sldChg chg="modSp new del mod">
        <pc:chgData name="Johan Paramanathan" userId="4c819e44-119f-447e-841b-e35335f52bdd" providerId="ADAL" clId="{F1F325B2-3EA8-CA44-944C-D1A608C85B18}" dt="2023-02-06T19:38:56.376" v="3293" actId="680"/>
        <pc:sldMkLst>
          <pc:docMk/>
          <pc:sldMk cId="1436848733" sldId="5303"/>
        </pc:sldMkLst>
        <pc:spChg chg="mod">
          <ac:chgData name="Johan Paramanathan" userId="4c819e44-119f-447e-841b-e35335f52bdd" providerId="ADAL" clId="{F1F325B2-3EA8-CA44-944C-D1A608C85B18}" dt="2023-02-06T19:38:55.878" v="3292" actId="20577"/>
          <ac:spMkLst>
            <pc:docMk/>
            <pc:sldMk cId="1436848733" sldId="5303"/>
            <ac:spMk id="3" creationId="{942641BE-7F42-AA42-837F-E7DD81B6F71D}"/>
          </ac:spMkLst>
        </pc:spChg>
        <pc:spChg chg="mod">
          <ac:chgData name="Johan Paramanathan" userId="4c819e44-119f-447e-841b-e35335f52bdd" providerId="ADAL" clId="{F1F325B2-3EA8-CA44-944C-D1A608C85B18}" dt="2023-02-06T19:38:53.385" v="3289" actId="20577"/>
          <ac:spMkLst>
            <pc:docMk/>
            <pc:sldMk cId="1436848733" sldId="5303"/>
            <ac:spMk id="4" creationId="{9B694371-4A07-3F73-910C-A4E36F6F5228}"/>
          </ac:spMkLst>
        </pc:spChg>
      </pc:sldChg>
      <pc:sldChg chg="modSp new mod modTransition">
        <pc:chgData name="Johan Paramanathan" userId="4c819e44-119f-447e-841b-e35335f52bdd" providerId="ADAL" clId="{F1F325B2-3EA8-CA44-944C-D1A608C85B18}" dt="2023-02-07T20:37:58.372" v="9614"/>
        <pc:sldMkLst>
          <pc:docMk/>
          <pc:sldMk cId="3133704176" sldId="5303"/>
        </pc:sldMkLst>
        <pc:spChg chg="mod">
          <ac:chgData name="Johan Paramanathan" userId="4c819e44-119f-447e-841b-e35335f52bdd" providerId="ADAL" clId="{F1F325B2-3EA8-CA44-944C-D1A608C85B18}" dt="2023-02-07T17:58:38.654" v="7459" actId="20577"/>
          <ac:spMkLst>
            <pc:docMk/>
            <pc:sldMk cId="3133704176" sldId="5303"/>
            <ac:spMk id="3" creationId="{126CD60D-6F8B-F432-6856-92B13D9F1890}"/>
          </ac:spMkLst>
        </pc:spChg>
        <pc:spChg chg="mod">
          <ac:chgData name="Johan Paramanathan" userId="4c819e44-119f-447e-841b-e35335f52bdd" providerId="ADAL" clId="{F1F325B2-3EA8-CA44-944C-D1A608C85B18}" dt="2023-02-07T17:59:51.258" v="7698" actId="20577"/>
          <ac:spMkLst>
            <pc:docMk/>
            <pc:sldMk cId="3133704176" sldId="5303"/>
            <ac:spMk id="4" creationId="{0DD49A8D-20FB-4949-48EA-A69E70F948A2}"/>
          </ac:spMkLst>
        </pc:spChg>
        <pc:spChg chg="mod">
          <ac:chgData name="Johan Paramanathan" userId="4c819e44-119f-447e-841b-e35335f52bdd" providerId="ADAL" clId="{F1F325B2-3EA8-CA44-944C-D1A608C85B18}" dt="2023-02-07T07:44:28.457" v="6036"/>
          <ac:spMkLst>
            <pc:docMk/>
            <pc:sldMk cId="3133704176" sldId="5303"/>
            <ac:spMk id="5" creationId="{7439228F-3E6C-6844-407E-792BF0782552}"/>
          </ac:spMkLst>
        </pc:spChg>
      </pc:sldChg>
      <pc:sldChg chg="addSp modSp new mod modTransition">
        <pc:chgData name="Johan Paramanathan" userId="4c819e44-119f-447e-841b-e35335f52bdd" providerId="ADAL" clId="{F1F325B2-3EA8-CA44-944C-D1A608C85B18}" dt="2023-02-08T07:06:02.134" v="10725" actId="1076"/>
        <pc:sldMkLst>
          <pc:docMk/>
          <pc:sldMk cId="3461878751" sldId="5304"/>
        </pc:sldMkLst>
        <pc:spChg chg="mod">
          <ac:chgData name="Johan Paramanathan" userId="4c819e44-119f-447e-841b-e35335f52bdd" providerId="ADAL" clId="{F1F325B2-3EA8-CA44-944C-D1A608C85B18}" dt="2023-02-06T19:41:19.138" v="3368" actId="20577"/>
          <ac:spMkLst>
            <pc:docMk/>
            <pc:sldMk cId="3461878751" sldId="5304"/>
            <ac:spMk id="3" creationId="{40DC6FA6-ACA3-6F6C-63D0-CDFF0EE9BDB2}"/>
          </ac:spMkLst>
        </pc:spChg>
        <pc:spChg chg="mod">
          <ac:chgData name="Johan Paramanathan" userId="4c819e44-119f-447e-841b-e35335f52bdd" providerId="ADAL" clId="{F1F325B2-3EA8-CA44-944C-D1A608C85B18}" dt="2023-02-08T07:05:57.780" v="10724" actId="20577"/>
          <ac:spMkLst>
            <pc:docMk/>
            <pc:sldMk cId="3461878751" sldId="5304"/>
            <ac:spMk id="4" creationId="{99E47B4A-770A-B489-E4DF-56FA5F14C69F}"/>
          </ac:spMkLst>
        </pc:spChg>
        <pc:spChg chg="mod">
          <ac:chgData name="Johan Paramanathan" userId="4c819e44-119f-447e-841b-e35335f52bdd" providerId="ADAL" clId="{F1F325B2-3EA8-CA44-944C-D1A608C85B18}" dt="2023-02-06T19:41:47.879" v="3485" actId="20577"/>
          <ac:spMkLst>
            <pc:docMk/>
            <pc:sldMk cId="3461878751" sldId="5304"/>
            <ac:spMk id="5" creationId="{A920B8A7-77FC-AA4B-B012-1FEAFB2976EE}"/>
          </ac:spMkLst>
        </pc:spChg>
        <pc:picChg chg="add mod">
          <ac:chgData name="Johan Paramanathan" userId="4c819e44-119f-447e-841b-e35335f52bdd" providerId="ADAL" clId="{F1F325B2-3EA8-CA44-944C-D1A608C85B18}" dt="2023-02-08T07:06:02.134" v="10725" actId="1076"/>
          <ac:picMkLst>
            <pc:docMk/>
            <pc:sldMk cId="3461878751" sldId="5304"/>
            <ac:picMk id="5122" creationId="{0755FE42-95B9-9124-77C8-B9122CD2BB5B}"/>
          </ac:picMkLst>
        </pc:picChg>
      </pc:sldChg>
      <pc:sldChg chg="addSp delSp modSp add mod modTransition modNotesTx">
        <pc:chgData name="Johan Paramanathan" userId="4c819e44-119f-447e-841b-e35335f52bdd" providerId="ADAL" clId="{F1F325B2-3EA8-CA44-944C-D1A608C85B18}" dt="2023-02-07T20:47:20.336" v="9645" actId="20577"/>
        <pc:sldMkLst>
          <pc:docMk/>
          <pc:sldMk cId="943248774" sldId="5305"/>
        </pc:sldMkLst>
        <pc:spChg chg="add mod">
          <ac:chgData name="Johan Paramanathan" userId="4c819e44-119f-447e-841b-e35335f52bdd" providerId="ADAL" clId="{F1F325B2-3EA8-CA44-944C-D1A608C85B18}" dt="2023-02-07T18:20:09.346" v="8302" actId="1076"/>
          <ac:spMkLst>
            <pc:docMk/>
            <pc:sldMk cId="943248774" sldId="5305"/>
            <ac:spMk id="3" creationId="{84A9C9C4-D71E-F9CA-7953-AA12DD774EA5}"/>
          </ac:spMkLst>
        </pc:spChg>
        <pc:spChg chg="add del mod">
          <ac:chgData name="Johan Paramanathan" userId="4c819e44-119f-447e-841b-e35335f52bdd" providerId="ADAL" clId="{F1F325B2-3EA8-CA44-944C-D1A608C85B18}" dt="2023-02-07T06:07:38.743" v="3539" actId="478"/>
          <ac:spMkLst>
            <pc:docMk/>
            <pc:sldMk cId="943248774" sldId="5305"/>
            <ac:spMk id="11" creationId="{39C64878-D1EC-E495-135B-61A4CD43B412}"/>
          </ac:spMkLst>
        </pc:spChg>
        <pc:spChg chg="add mod">
          <ac:chgData name="Johan Paramanathan" userId="4c819e44-119f-447e-841b-e35335f52bdd" providerId="ADAL" clId="{F1F325B2-3EA8-CA44-944C-D1A608C85B18}" dt="2023-02-07T06:11:08.255" v="3643" actId="1076"/>
          <ac:spMkLst>
            <pc:docMk/>
            <pc:sldMk cId="943248774" sldId="5305"/>
            <ac:spMk id="12" creationId="{E218ED25-B06A-3E36-3521-35F6A557366F}"/>
          </ac:spMkLst>
        </pc:spChg>
        <pc:spChg chg="add mod">
          <ac:chgData name="Johan Paramanathan" userId="4c819e44-119f-447e-841b-e35335f52bdd" providerId="ADAL" clId="{F1F325B2-3EA8-CA44-944C-D1A608C85B18}" dt="2023-02-07T06:11:04.117" v="3642" actId="1076"/>
          <ac:spMkLst>
            <pc:docMk/>
            <pc:sldMk cId="943248774" sldId="5305"/>
            <ac:spMk id="15" creationId="{F3314A8D-87A9-A874-0EFA-FD813D6ECE58}"/>
          </ac:spMkLst>
        </pc:spChg>
        <pc:spChg chg="add mod">
          <ac:chgData name="Johan Paramanathan" userId="4c819e44-119f-447e-841b-e35335f52bdd" providerId="ADAL" clId="{F1F325B2-3EA8-CA44-944C-D1A608C85B18}" dt="2023-02-07T06:11:00.801" v="3641" actId="1076"/>
          <ac:spMkLst>
            <pc:docMk/>
            <pc:sldMk cId="943248774" sldId="5305"/>
            <ac:spMk id="18" creationId="{A2C7C94C-7B2E-99A9-D79A-AABAB25EEF28}"/>
          </ac:spMkLst>
        </pc:spChg>
        <pc:spChg chg="mod">
          <ac:chgData name="Johan Paramanathan" userId="4c819e44-119f-447e-841b-e35335f52bdd" providerId="ADAL" clId="{F1F325B2-3EA8-CA44-944C-D1A608C85B18}" dt="2023-02-07T18:20:17.318" v="8304" actId="1076"/>
          <ac:spMkLst>
            <pc:docMk/>
            <pc:sldMk cId="943248774" sldId="5305"/>
            <ac:spMk id="22" creationId="{FEC7A4CB-9F12-B0C8-5D9C-1BB868749638}"/>
          </ac:spMkLst>
        </pc:spChg>
        <pc:spChg chg="add mod">
          <ac:chgData name="Johan Paramanathan" userId="4c819e44-119f-447e-841b-e35335f52bdd" providerId="ADAL" clId="{F1F325B2-3EA8-CA44-944C-D1A608C85B18}" dt="2023-02-07T06:11:13.227" v="3644" actId="1076"/>
          <ac:spMkLst>
            <pc:docMk/>
            <pc:sldMk cId="943248774" sldId="5305"/>
            <ac:spMk id="24" creationId="{83BF0402-C544-8777-6B76-344C324A9711}"/>
          </ac:spMkLst>
        </pc:spChg>
        <pc:spChg chg="add mod">
          <ac:chgData name="Johan Paramanathan" userId="4c819e44-119f-447e-841b-e35335f52bdd" providerId="ADAL" clId="{F1F325B2-3EA8-CA44-944C-D1A608C85B18}" dt="2023-02-07T20:47:20.336" v="9645" actId="20577"/>
          <ac:spMkLst>
            <pc:docMk/>
            <pc:sldMk cId="943248774" sldId="5305"/>
            <ac:spMk id="27" creationId="{6C30D066-E23B-50B7-53F9-BC7BC04E363E}"/>
          </ac:spMkLst>
        </pc:spChg>
        <pc:spChg chg="add mod">
          <ac:chgData name="Johan Paramanathan" userId="4c819e44-119f-447e-841b-e35335f52bdd" providerId="ADAL" clId="{F1F325B2-3EA8-CA44-944C-D1A608C85B18}" dt="2023-02-07T06:13:11.802" v="3649" actId="20577"/>
          <ac:spMkLst>
            <pc:docMk/>
            <pc:sldMk cId="943248774" sldId="5305"/>
            <ac:spMk id="28" creationId="{17B78EEC-C854-99D6-4669-DDA4AE9BF300}"/>
          </ac:spMkLst>
        </pc:spChg>
        <pc:spChg chg="add mod">
          <ac:chgData name="Johan Paramanathan" userId="4c819e44-119f-447e-841b-e35335f52bdd" providerId="ADAL" clId="{F1F325B2-3EA8-CA44-944C-D1A608C85B18}" dt="2023-02-07T06:15:54.346" v="3684" actId="1076"/>
          <ac:spMkLst>
            <pc:docMk/>
            <pc:sldMk cId="943248774" sldId="5305"/>
            <ac:spMk id="30" creationId="{2C89F4BB-B4C7-A73A-7908-E8E66FE33C0A}"/>
          </ac:spMkLst>
        </pc:spChg>
        <pc:graphicFrameChg chg="del mod">
          <ac:chgData name="Johan Paramanathan" userId="4c819e44-119f-447e-841b-e35335f52bdd" providerId="ADAL" clId="{F1F325B2-3EA8-CA44-944C-D1A608C85B18}" dt="2023-02-07T06:07:36.470" v="3538" actId="478"/>
          <ac:graphicFrameMkLst>
            <pc:docMk/>
            <pc:sldMk cId="943248774" sldId="5305"/>
            <ac:graphicFrameMk id="5" creationId="{C0AD4C4D-A93B-4FBE-712A-C8C58F2EC26D}"/>
          </ac:graphicFrameMkLst>
        </pc:graphicFrameChg>
        <pc:picChg chg="add del mod">
          <ac:chgData name="Johan Paramanathan" userId="4c819e44-119f-447e-841b-e35335f52bdd" providerId="ADAL" clId="{F1F325B2-3EA8-CA44-944C-D1A608C85B18}" dt="2023-02-07T06:06:42.424" v="3529" actId="478"/>
          <ac:picMkLst>
            <pc:docMk/>
            <pc:sldMk cId="943248774" sldId="5305"/>
            <ac:picMk id="4" creationId="{54E35D50-EBA9-E865-DFBE-495C857CA870}"/>
          </ac:picMkLst>
        </pc:picChg>
        <pc:picChg chg="add mod">
          <ac:chgData name="Johan Paramanathan" userId="4c819e44-119f-447e-841b-e35335f52bdd" providerId="ADAL" clId="{F1F325B2-3EA8-CA44-944C-D1A608C85B18}" dt="2023-02-07T06:06:57.949" v="3535" actId="207"/>
          <ac:picMkLst>
            <pc:docMk/>
            <pc:sldMk cId="943248774" sldId="5305"/>
            <ac:picMk id="7" creationId="{E8416A05-A62B-2EE3-5E1A-15BE34F018F7}"/>
          </ac:picMkLst>
        </pc:picChg>
        <pc:picChg chg="add mod">
          <ac:chgData name="Johan Paramanathan" userId="4c819e44-119f-447e-841b-e35335f52bdd" providerId="ADAL" clId="{F1F325B2-3EA8-CA44-944C-D1A608C85B18}" dt="2023-02-07T06:10:55.329" v="3640" actId="1076"/>
          <ac:picMkLst>
            <pc:docMk/>
            <pc:sldMk cId="943248774" sldId="5305"/>
            <ac:picMk id="9" creationId="{3B8CB5FF-CA8A-D5D7-A867-068C45BCBA5F}"/>
          </ac:picMkLst>
        </pc:picChg>
        <pc:picChg chg="add mod">
          <ac:chgData name="Johan Paramanathan" userId="4c819e44-119f-447e-841b-e35335f52bdd" providerId="ADAL" clId="{F1F325B2-3EA8-CA44-944C-D1A608C85B18}" dt="2023-02-07T06:10:55.329" v="3640" actId="1076"/>
          <ac:picMkLst>
            <pc:docMk/>
            <pc:sldMk cId="943248774" sldId="5305"/>
            <ac:picMk id="14" creationId="{6E95CABC-3C18-6A33-2852-EAF5989DBB77}"/>
          </ac:picMkLst>
        </pc:picChg>
        <pc:picChg chg="add mod">
          <ac:chgData name="Johan Paramanathan" userId="4c819e44-119f-447e-841b-e35335f52bdd" providerId="ADAL" clId="{F1F325B2-3EA8-CA44-944C-D1A608C85B18}" dt="2023-02-07T06:10:55.329" v="3640" actId="1076"/>
          <ac:picMkLst>
            <pc:docMk/>
            <pc:sldMk cId="943248774" sldId="5305"/>
            <ac:picMk id="17" creationId="{F8CE1083-8050-F45F-7764-606DE8F01A9D}"/>
          </ac:picMkLst>
        </pc:picChg>
        <pc:picChg chg="add mod">
          <ac:chgData name="Johan Paramanathan" userId="4c819e44-119f-447e-841b-e35335f52bdd" providerId="ADAL" clId="{F1F325B2-3EA8-CA44-944C-D1A608C85B18}" dt="2023-02-07T06:10:55.329" v="3640" actId="1076"/>
          <ac:picMkLst>
            <pc:docMk/>
            <pc:sldMk cId="943248774" sldId="5305"/>
            <ac:picMk id="19" creationId="{9F37E207-A413-C9C2-2676-2B35A6495464}"/>
          </ac:picMkLst>
        </pc:picChg>
        <pc:picChg chg="add mod">
          <ac:chgData name="Johan Paramanathan" userId="4c819e44-119f-447e-841b-e35335f52bdd" providerId="ADAL" clId="{F1F325B2-3EA8-CA44-944C-D1A608C85B18}" dt="2023-02-07T06:15:45.913" v="3681" actId="1076"/>
          <ac:picMkLst>
            <pc:docMk/>
            <pc:sldMk cId="943248774" sldId="5305"/>
            <ac:picMk id="26" creationId="{1A253C78-6BAA-169A-DB30-AE3DBF043FE3}"/>
          </ac:picMkLst>
        </pc:picChg>
        <pc:picChg chg="add mod">
          <ac:chgData name="Johan Paramanathan" userId="4c819e44-119f-447e-841b-e35335f52bdd" providerId="ADAL" clId="{F1F325B2-3EA8-CA44-944C-D1A608C85B18}" dt="2023-02-07T06:15:50.413" v="3683" actId="1076"/>
          <ac:picMkLst>
            <pc:docMk/>
            <pc:sldMk cId="943248774" sldId="5305"/>
            <ac:picMk id="29" creationId="{1F495633-1E12-568C-488F-B820128BE8BC}"/>
          </ac:picMkLst>
        </pc:picChg>
        <pc:cxnChg chg="add mod">
          <ac:chgData name="Johan Paramanathan" userId="4c819e44-119f-447e-841b-e35335f52bdd" providerId="ADAL" clId="{F1F325B2-3EA8-CA44-944C-D1A608C85B18}" dt="2023-02-07T18:37:26.179" v="8564" actId="1076"/>
          <ac:cxnSpMkLst>
            <pc:docMk/>
            <pc:sldMk cId="943248774" sldId="5305"/>
            <ac:cxnSpMk id="5" creationId="{7C21710F-067F-FF45-D196-F9F36132EE2E}"/>
          </ac:cxnSpMkLst>
        </pc:cxnChg>
      </pc:sldChg>
      <pc:sldChg chg="addSp delSp modSp add mod modTransition">
        <pc:chgData name="Johan Paramanathan" userId="4c819e44-119f-447e-841b-e35335f52bdd" providerId="ADAL" clId="{F1F325B2-3EA8-CA44-944C-D1A608C85B18}" dt="2023-02-07T20:47:56.751" v="9646" actId="20577"/>
        <pc:sldMkLst>
          <pc:docMk/>
          <pc:sldMk cId="4103930887" sldId="5306"/>
        </pc:sldMkLst>
        <pc:spChg chg="add mod">
          <ac:chgData name="Johan Paramanathan" userId="4c819e44-119f-447e-841b-e35335f52bdd" providerId="ADAL" clId="{F1F325B2-3EA8-CA44-944C-D1A608C85B18}" dt="2023-02-07T18:33:17.543" v="8543" actId="208"/>
          <ac:spMkLst>
            <pc:docMk/>
            <pc:sldMk cId="4103930887" sldId="5306"/>
            <ac:spMk id="3" creationId="{3F771EBD-149F-FF58-BE2C-D3CE84D3E0A6}"/>
          </ac:spMkLst>
        </pc:spChg>
        <pc:spChg chg="add mod">
          <ac:chgData name="Johan Paramanathan" userId="4c819e44-119f-447e-841b-e35335f52bdd" providerId="ADAL" clId="{F1F325B2-3EA8-CA44-944C-D1A608C85B18}" dt="2023-02-07T18:33:33.279" v="8547" actId="1076"/>
          <ac:spMkLst>
            <pc:docMk/>
            <pc:sldMk cId="4103930887" sldId="5306"/>
            <ac:spMk id="4" creationId="{A39753D5-1E34-D9ED-052E-EACC2F891B5F}"/>
          </ac:spMkLst>
        </pc:spChg>
        <pc:spChg chg="add mod">
          <ac:chgData name="Johan Paramanathan" userId="4c819e44-119f-447e-841b-e35335f52bdd" providerId="ADAL" clId="{F1F325B2-3EA8-CA44-944C-D1A608C85B18}" dt="2023-02-07T18:33:28.988" v="8546" actId="1076"/>
          <ac:spMkLst>
            <pc:docMk/>
            <pc:sldMk cId="4103930887" sldId="5306"/>
            <ac:spMk id="5" creationId="{D36DC6D4-74F8-0308-4498-E918DA78AEA4}"/>
          </ac:spMkLst>
        </pc:spChg>
        <pc:spChg chg="add del mod">
          <ac:chgData name="Johan Paramanathan" userId="4c819e44-119f-447e-841b-e35335f52bdd" providerId="ADAL" clId="{F1F325B2-3EA8-CA44-944C-D1A608C85B18}" dt="2023-02-07T18:32:28.891" v="8536" actId="478"/>
          <ac:spMkLst>
            <pc:docMk/>
            <pc:sldMk cId="4103930887" sldId="5306"/>
            <ac:spMk id="8" creationId="{8A58AC0F-D4F9-4DD2-3422-3EBDDEE620CA}"/>
          </ac:spMkLst>
        </pc:spChg>
        <pc:spChg chg="mod">
          <ac:chgData name="Johan Paramanathan" userId="4c819e44-119f-447e-841b-e35335f52bdd" providerId="ADAL" clId="{F1F325B2-3EA8-CA44-944C-D1A608C85B18}" dt="2023-02-07T06:16:50.229" v="3693" actId="1076"/>
          <ac:spMkLst>
            <pc:docMk/>
            <pc:sldMk cId="4103930887" sldId="5306"/>
            <ac:spMk id="12" creationId="{E218ED25-B06A-3E36-3521-35F6A557366F}"/>
          </ac:spMkLst>
        </pc:spChg>
        <pc:spChg chg="mod">
          <ac:chgData name="Johan Paramanathan" userId="4c819e44-119f-447e-841b-e35335f52bdd" providerId="ADAL" clId="{F1F325B2-3EA8-CA44-944C-D1A608C85B18}" dt="2023-02-07T06:35:56.828" v="4316" actId="1076"/>
          <ac:spMkLst>
            <pc:docMk/>
            <pc:sldMk cId="4103930887" sldId="5306"/>
            <ac:spMk id="15" creationId="{F3314A8D-87A9-A874-0EFA-FD813D6ECE58}"/>
          </ac:spMkLst>
        </pc:spChg>
        <pc:spChg chg="mod">
          <ac:chgData name="Johan Paramanathan" userId="4c819e44-119f-447e-841b-e35335f52bdd" providerId="ADAL" clId="{F1F325B2-3EA8-CA44-944C-D1A608C85B18}" dt="2023-02-07T06:16:28.140" v="3690" actId="1076"/>
          <ac:spMkLst>
            <pc:docMk/>
            <pc:sldMk cId="4103930887" sldId="5306"/>
            <ac:spMk id="18" creationId="{A2C7C94C-7B2E-99A9-D79A-AABAB25EEF28}"/>
          </ac:spMkLst>
        </pc:spChg>
        <pc:spChg chg="mod">
          <ac:chgData name="Johan Paramanathan" userId="4c819e44-119f-447e-841b-e35335f52bdd" providerId="ADAL" clId="{F1F325B2-3EA8-CA44-944C-D1A608C85B18}" dt="2023-02-07T06:17:00.149" v="3698" actId="20577"/>
          <ac:spMkLst>
            <pc:docMk/>
            <pc:sldMk cId="4103930887" sldId="5306"/>
            <ac:spMk id="22" creationId="{FEC7A4CB-9F12-B0C8-5D9C-1BB868749638}"/>
          </ac:spMkLst>
        </pc:spChg>
        <pc:spChg chg="mod">
          <ac:chgData name="Johan Paramanathan" userId="4c819e44-119f-447e-841b-e35335f52bdd" providerId="ADAL" clId="{F1F325B2-3EA8-CA44-944C-D1A608C85B18}" dt="2023-02-07T06:16:20.175" v="3688" actId="1076"/>
          <ac:spMkLst>
            <pc:docMk/>
            <pc:sldMk cId="4103930887" sldId="5306"/>
            <ac:spMk id="24" creationId="{83BF0402-C544-8777-6B76-344C324A9711}"/>
          </ac:spMkLst>
        </pc:spChg>
        <pc:spChg chg="mod">
          <ac:chgData name="Johan Paramanathan" userId="4c819e44-119f-447e-841b-e35335f52bdd" providerId="ADAL" clId="{F1F325B2-3EA8-CA44-944C-D1A608C85B18}" dt="2023-02-07T20:47:56.751" v="9646" actId="20577"/>
          <ac:spMkLst>
            <pc:docMk/>
            <pc:sldMk cId="4103930887" sldId="5306"/>
            <ac:spMk id="27" creationId="{6C30D066-E23B-50B7-53F9-BC7BC04E363E}"/>
          </ac:spMkLst>
        </pc:spChg>
        <pc:spChg chg="mod">
          <ac:chgData name="Johan Paramanathan" userId="4c819e44-119f-447e-841b-e35335f52bdd" providerId="ADAL" clId="{F1F325B2-3EA8-CA44-944C-D1A608C85B18}" dt="2023-02-07T06:16:56.721" v="3695" actId="20577"/>
          <ac:spMkLst>
            <pc:docMk/>
            <pc:sldMk cId="4103930887" sldId="5306"/>
            <ac:spMk id="28" creationId="{17B78EEC-C854-99D6-4669-DDA4AE9BF300}"/>
          </ac:spMkLst>
        </pc:spChg>
        <pc:picChg chg="add del mod">
          <ac:chgData name="Johan Paramanathan" userId="4c819e44-119f-447e-841b-e35335f52bdd" providerId="ADAL" clId="{F1F325B2-3EA8-CA44-944C-D1A608C85B18}" dt="2023-02-07T06:14:09.411" v="3654" actId="478"/>
          <ac:picMkLst>
            <pc:docMk/>
            <pc:sldMk cId="4103930887" sldId="5306"/>
            <ac:picMk id="4" creationId="{46558F06-09A0-3E8B-B9ED-0B53C8648849}"/>
          </ac:picMkLst>
        </pc:picChg>
        <pc:picChg chg="add mod">
          <ac:chgData name="Johan Paramanathan" userId="4c819e44-119f-447e-841b-e35335f52bdd" providerId="ADAL" clId="{F1F325B2-3EA8-CA44-944C-D1A608C85B18}" dt="2023-02-07T06:35:46.132" v="4313" actId="1076"/>
          <ac:picMkLst>
            <pc:docMk/>
            <pc:sldMk cId="4103930887" sldId="5306"/>
            <ac:picMk id="6" creationId="{97679F91-7698-1119-804C-93419D17D2FC}"/>
          </ac:picMkLst>
        </pc:picChg>
        <pc:picChg chg="mod">
          <ac:chgData name="Johan Paramanathan" userId="4c819e44-119f-447e-841b-e35335f52bdd" providerId="ADAL" clId="{F1F325B2-3EA8-CA44-944C-D1A608C85B18}" dt="2023-02-07T06:35:27.956" v="4309" actId="1076"/>
          <ac:picMkLst>
            <pc:docMk/>
            <pc:sldMk cId="4103930887" sldId="5306"/>
            <ac:picMk id="7" creationId="{E8416A05-A62B-2EE3-5E1A-15BE34F018F7}"/>
          </ac:picMkLst>
        </pc:picChg>
        <pc:picChg chg="add mod">
          <ac:chgData name="Johan Paramanathan" userId="4c819e44-119f-447e-841b-e35335f52bdd" providerId="ADAL" clId="{F1F325B2-3EA8-CA44-944C-D1A608C85B18}" dt="2023-02-07T06:16:32.391" v="3691" actId="1076"/>
          <ac:picMkLst>
            <pc:docMk/>
            <pc:sldMk cId="4103930887" sldId="5306"/>
            <ac:picMk id="10" creationId="{671F0298-4097-919A-29BC-5DDFAF12AD82}"/>
          </ac:picMkLst>
        </pc:picChg>
        <pc:picChg chg="add mod">
          <ac:chgData name="Johan Paramanathan" userId="4c819e44-119f-447e-841b-e35335f52bdd" providerId="ADAL" clId="{F1F325B2-3EA8-CA44-944C-D1A608C85B18}" dt="2023-02-07T06:16:11.533" v="3686" actId="1076"/>
          <ac:picMkLst>
            <pc:docMk/>
            <pc:sldMk cId="4103930887" sldId="5306"/>
            <ac:picMk id="11" creationId="{4B37D96F-8770-C1C5-CA67-363DD07B249F}"/>
          </ac:picMkLst>
        </pc:picChg>
        <pc:picChg chg="mod">
          <ac:chgData name="Johan Paramanathan" userId="4c819e44-119f-447e-841b-e35335f52bdd" providerId="ADAL" clId="{F1F325B2-3EA8-CA44-944C-D1A608C85B18}" dt="2023-02-07T06:35:51.962" v="4314" actId="1076"/>
          <ac:picMkLst>
            <pc:docMk/>
            <pc:sldMk cId="4103930887" sldId="5306"/>
            <ac:picMk id="14" creationId="{6E95CABC-3C18-6A33-2852-EAF5989DBB77}"/>
          </ac:picMkLst>
        </pc:picChg>
        <pc:picChg chg="add mod">
          <ac:chgData name="Johan Paramanathan" userId="4c819e44-119f-447e-841b-e35335f52bdd" providerId="ADAL" clId="{F1F325B2-3EA8-CA44-944C-D1A608C85B18}" dt="2023-02-07T06:36:27.023" v="4321" actId="1076"/>
          <ac:picMkLst>
            <pc:docMk/>
            <pc:sldMk cId="4103930887" sldId="5306"/>
            <ac:picMk id="16" creationId="{042ED914-C109-DD75-3194-741BCA8ABF77}"/>
          </ac:picMkLst>
        </pc:picChg>
        <pc:picChg chg="mod">
          <ac:chgData name="Johan Paramanathan" userId="4c819e44-119f-447e-841b-e35335f52bdd" providerId="ADAL" clId="{F1F325B2-3EA8-CA44-944C-D1A608C85B18}" dt="2023-02-07T06:16:25.532" v="3689" actId="1076"/>
          <ac:picMkLst>
            <pc:docMk/>
            <pc:sldMk cId="4103930887" sldId="5306"/>
            <ac:picMk id="17" creationId="{F8CE1083-8050-F45F-7764-606DE8F01A9D}"/>
          </ac:picMkLst>
        </pc:picChg>
        <pc:picChg chg="mod">
          <ac:chgData name="Johan Paramanathan" userId="4c819e44-119f-447e-841b-e35335f52bdd" providerId="ADAL" clId="{F1F325B2-3EA8-CA44-944C-D1A608C85B18}" dt="2023-02-07T18:33:38.046" v="8548" actId="1076"/>
          <ac:picMkLst>
            <pc:docMk/>
            <pc:sldMk cId="4103930887" sldId="5306"/>
            <ac:picMk id="19" creationId="{9F37E207-A413-C9C2-2676-2B35A6495464}"/>
          </ac:picMkLst>
        </pc:picChg>
        <pc:picChg chg="mod">
          <ac:chgData name="Johan Paramanathan" userId="4c819e44-119f-447e-841b-e35335f52bdd" providerId="ADAL" clId="{F1F325B2-3EA8-CA44-944C-D1A608C85B18}" dt="2023-02-07T06:16:08.452" v="3685" actId="1076"/>
          <ac:picMkLst>
            <pc:docMk/>
            <pc:sldMk cId="4103930887" sldId="5306"/>
            <ac:picMk id="26" creationId="{1A253C78-6BAA-169A-DB30-AE3DBF043FE3}"/>
          </ac:picMkLst>
        </pc:picChg>
      </pc:sldChg>
      <pc:sldChg chg="addSp delSp modSp new del mod modTransition">
        <pc:chgData name="Johan Paramanathan" userId="4c819e44-119f-447e-841b-e35335f52bdd" providerId="ADAL" clId="{F1F325B2-3EA8-CA44-944C-D1A608C85B18}" dt="2023-02-07T19:29:42.527" v="9602" actId="2696"/>
        <pc:sldMkLst>
          <pc:docMk/>
          <pc:sldMk cId="3922645466" sldId="5307"/>
        </pc:sldMkLst>
        <pc:spChg chg="del">
          <ac:chgData name="Johan Paramanathan" userId="4c819e44-119f-447e-841b-e35335f52bdd" providerId="ADAL" clId="{F1F325B2-3EA8-CA44-944C-D1A608C85B18}" dt="2023-02-07T06:33:38.200" v="4212" actId="478"/>
          <ac:spMkLst>
            <pc:docMk/>
            <pc:sldMk cId="3922645466" sldId="5307"/>
            <ac:spMk id="2" creationId="{72844899-E28E-050E-0FFF-90428935A899}"/>
          </ac:spMkLst>
        </pc:spChg>
        <pc:spChg chg="del">
          <ac:chgData name="Johan Paramanathan" userId="4c819e44-119f-447e-841b-e35335f52bdd" providerId="ADAL" clId="{F1F325B2-3EA8-CA44-944C-D1A608C85B18}" dt="2023-02-07T06:33:39.610" v="4213" actId="478"/>
          <ac:spMkLst>
            <pc:docMk/>
            <pc:sldMk cId="3922645466" sldId="5307"/>
            <ac:spMk id="3" creationId="{489EE4A8-5F93-C3E1-CE04-3F5750D14212}"/>
          </ac:spMkLst>
        </pc:spChg>
        <pc:spChg chg="add mod">
          <ac:chgData name="Johan Paramanathan" userId="4c819e44-119f-447e-841b-e35335f52bdd" providerId="ADAL" clId="{F1F325B2-3EA8-CA44-944C-D1A608C85B18}" dt="2023-02-07T06:34:09.266" v="4227" actId="1076"/>
          <ac:spMkLst>
            <pc:docMk/>
            <pc:sldMk cId="3922645466" sldId="5307"/>
            <ac:spMk id="4" creationId="{4774ADC5-8CCA-9A95-4127-C66F847D685C}"/>
          </ac:spMkLst>
        </pc:spChg>
        <pc:picChg chg="add del mod">
          <ac:chgData name="Johan Paramanathan" userId="4c819e44-119f-447e-841b-e35335f52bdd" providerId="ADAL" clId="{F1F325B2-3EA8-CA44-944C-D1A608C85B18}" dt="2023-02-07T19:29:24.732" v="9598" actId="21"/>
          <ac:picMkLst>
            <pc:docMk/>
            <pc:sldMk cId="3922645466" sldId="5307"/>
            <ac:picMk id="2050" creationId="{2994038A-571E-E5D0-794D-CC38B44FDBCD}"/>
          </ac:picMkLst>
        </pc:picChg>
      </pc:sldChg>
      <pc:sldChg chg="addSp modSp new mod ord modTransition">
        <pc:chgData name="Johan Paramanathan" userId="4c819e44-119f-447e-841b-e35335f52bdd" providerId="ADAL" clId="{F1F325B2-3EA8-CA44-944C-D1A608C85B18}" dt="2023-02-08T06:59:44.721" v="10538" actId="207"/>
        <pc:sldMkLst>
          <pc:docMk/>
          <pc:sldMk cId="3782583609" sldId="5308"/>
        </pc:sldMkLst>
        <pc:spChg chg="mod">
          <ac:chgData name="Johan Paramanathan" userId="4c819e44-119f-447e-841b-e35335f52bdd" providerId="ADAL" clId="{F1F325B2-3EA8-CA44-944C-D1A608C85B18}" dt="2023-02-07T07:25:50.513" v="5544" actId="20577"/>
          <ac:spMkLst>
            <pc:docMk/>
            <pc:sldMk cId="3782583609" sldId="5308"/>
            <ac:spMk id="3" creationId="{E76A8333-2853-808B-6B93-058BD6F9D3C3}"/>
          </ac:spMkLst>
        </pc:spChg>
        <pc:spChg chg="mod">
          <ac:chgData name="Johan Paramanathan" userId="4c819e44-119f-447e-841b-e35335f52bdd" providerId="ADAL" clId="{F1F325B2-3EA8-CA44-944C-D1A608C85B18}" dt="2023-02-08T06:58:50.063" v="10532" actId="14100"/>
          <ac:spMkLst>
            <pc:docMk/>
            <pc:sldMk cId="3782583609" sldId="5308"/>
            <ac:spMk id="4" creationId="{C325B6D4-662F-72F7-B4B4-9E78EEB477A6}"/>
          </ac:spMkLst>
        </pc:spChg>
        <pc:spChg chg="mod">
          <ac:chgData name="Johan Paramanathan" userId="4c819e44-119f-447e-841b-e35335f52bdd" providerId="ADAL" clId="{F1F325B2-3EA8-CA44-944C-D1A608C85B18}" dt="2023-02-07T07:34:01.716" v="5670" actId="20577"/>
          <ac:spMkLst>
            <pc:docMk/>
            <pc:sldMk cId="3782583609" sldId="5308"/>
            <ac:spMk id="5" creationId="{CFC376E2-F09A-C88C-8B20-AB6937C0B992}"/>
          </ac:spMkLst>
        </pc:spChg>
        <pc:spChg chg="add mod">
          <ac:chgData name="Johan Paramanathan" userId="4c819e44-119f-447e-841b-e35335f52bdd" providerId="ADAL" clId="{F1F325B2-3EA8-CA44-944C-D1A608C85B18}" dt="2023-02-07T07:33:48.947" v="5626" actId="1076"/>
          <ac:spMkLst>
            <pc:docMk/>
            <pc:sldMk cId="3782583609" sldId="5308"/>
            <ac:spMk id="6" creationId="{7520AC8A-A83C-8314-79C3-06F6789AC37D}"/>
          </ac:spMkLst>
        </pc:spChg>
        <pc:picChg chg="add mod">
          <ac:chgData name="Johan Paramanathan" userId="4c819e44-119f-447e-841b-e35335f52bdd" providerId="ADAL" clId="{F1F325B2-3EA8-CA44-944C-D1A608C85B18}" dt="2023-02-08T06:59:44.721" v="10538" actId="207"/>
          <ac:picMkLst>
            <pc:docMk/>
            <pc:sldMk cId="3782583609" sldId="5308"/>
            <ac:picMk id="8" creationId="{A85A8FA5-0F44-46FC-0EDC-2FAB2546D293}"/>
          </ac:picMkLst>
        </pc:picChg>
      </pc:sldChg>
      <pc:sldChg chg="addSp delSp modSp new mod modTransition">
        <pc:chgData name="Johan Paramanathan" userId="4c819e44-119f-447e-841b-e35335f52bdd" providerId="ADAL" clId="{F1F325B2-3EA8-CA44-944C-D1A608C85B18}" dt="2023-02-07T20:37:58.372" v="9614"/>
        <pc:sldMkLst>
          <pc:docMk/>
          <pc:sldMk cId="2769993425" sldId="5309"/>
        </pc:sldMkLst>
        <pc:spChg chg="mod">
          <ac:chgData name="Johan Paramanathan" userId="4c819e44-119f-447e-841b-e35335f52bdd" providerId="ADAL" clId="{F1F325B2-3EA8-CA44-944C-D1A608C85B18}" dt="2023-02-07T07:34:26.583" v="5709" actId="20577"/>
          <ac:spMkLst>
            <pc:docMk/>
            <pc:sldMk cId="2769993425" sldId="5309"/>
            <ac:spMk id="3" creationId="{A655D30C-A382-1761-29E2-D83C5EEB6A8A}"/>
          </ac:spMkLst>
        </pc:spChg>
        <pc:spChg chg="del">
          <ac:chgData name="Johan Paramanathan" userId="4c819e44-119f-447e-841b-e35335f52bdd" providerId="ADAL" clId="{F1F325B2-3EA8-CA44-944C-D1A608C85B18}" dt="2023-02-07T07:35:46.173" v="5710" actId="478"/>
          <ac:spMkLst>
            <pc:docMk/>
            <pc:sldMk cId="2769993425" sldId="5309"/>
            <ac:spMk id="4" creationId="{5B4DB9A1-FE58-693D-251E-6C1671C82FBF}"/>
          </ac:spMkLst>
        </pc:spChg>
        <pc:spChg chg="mod">
          <ac:chgData name="Johan Paramanathan" userId="4c819e44-119f-447e-841b-e35335f52bdd" providerId="ADAL" clId="{F1F325B2-3EA8-CA44-944C-D1A608C85B18}" dt="2023-02-07T19:19:01.217" v="9170" actId="20577"/>
          <ac:spMkLst>
            <pc:docMk/>
            <pc:sldMk cId="2769993425" sldId="5309"/>
            <ac:spMk id="5" creationId="{CB33AA99-D9E6-13D6-4339-896CC53156DA}"/>
          </ac:spMkLst>
        </pc:spChg>
        <pc:picChg chg="add mod">
          <ac:chgData name="Johan Paramanathan" userId="4c819e44-119f-447e-841b-e35335f52bdd" providerId="ADAL" clId="{F1F325B2-3EA8-CA44-944C-D1A608C85B18}" dt="2023-02-07T07:35:51.819" v="5713" actId="14100"/>
          <ac:picMkLst>
            <pc:docMk/>
            <pc:sldMk cId="2769993425" sldId="5309"/>
            <ac:picMk id="5122" creationId="{5182195D-ED62-4C8C-A251-8959B47F4BCD}"/>
          </ac:picMkLst>
        </pc:picChg>
      </pc:sldChg>
      <pc:sldChg chg="addSp delSp modSp new mod modTransition modClrScheme chgLayout">
        <pc:chgData name="Johan Paramanathan" userId="4c819e44-119f-447e-841b-e35335f52bdd" providerId="ADAL" clId="{F1F325B2-3EA8-CA44-944C-D1A608C85B18}" dt="2023-02-07T21:02:17.168" v="9797" actId="113"/>
        <pc:sldMkLst>
          <pc:docMk/>
          <pc:sldMk cId="579392364" sldId="5310"/>
        </pc:sldMkLst>
        <pc:spChg chg="del mod ord">
          <ac:chgData name="Johan Paramanathan" userId="4c819e44-119f-447e-841b-e35335f52bdd" providerId="ADAL" clId="{F1F325B2-3EA8-CA44-944C-D1A608C85B18}" dt="2023-02-07T07:38:54.700" v="5932" actId="700"/>
          <ac:spMkLst>
            <pc:docMk/>
            <pc:sldMk cId="579392364" sldId="5310"/>
            <ac:spMk id="2" creationId="{F7E8D23C-14D1-9973-211E-2C7823EA72EE}"/>
          </ac:spMkLst>
        </pc:spChg>
        <pc:spChg chg="del mod ord">
          <ac:chgData name="Johan Paramanathan" userId="4c819e44-119f-447e-841b-e35335f52bdd" providerId="ADAL" clId="{F1F325B2-3EA8-CA44-944C-D1A608C85B18}" dt="2023-02-07T07:38:54.700" v="5932" actId="700"/>
          <ac:spMkLst>
            <pc:docMk/>
            <pc:sldMk cId="579392364" sldId="5310"/>
            <ac:spMk id="3" creationId="{E4A08D35-2521-534F-043B-FDF076C14EB8}"/>
          </ac:spMkLst>
        </pc:spChg>
        <pc:spChg chg="add mod ord">
          <ac:chgData name="Johan Paramanathan" userId="4c819e44-119f-447e-841b-e35335f52bdd" providerId="ADAL" clId="{F1F325B2-3EA8-CA44-944C-D1A608C85B18}" dt="2023-02-07T21:01:23.056" v="9773" actId="20577"/>
          <ac:spMkLst>
            <pc:docMk/>
            <pc:sldMk cId="579392364" sldId="5310"/>
            <ac:spMk id="4" creationId="{20804599-2517-B4F4-0168-6FBDC7D301B7}"/>
          </ac:spMkLst>
        </pc:spChg>
        <pc:spChg chg="add mod ord">
          <ac:chgData name="Johan Paramanathan" userId="4c819e44-119f-447e-841b-e35335f52bdd" providerId="ADAL" clId="{F1F325B2-3EA8-CA44-944C-D1A608C85B18}" dt="2023-02-07T21:02:17.168" v="9797" actId="113"/>
          <ac:spMkLst>
            <pc:docMk/>
            <pc:sldMk cId="579392364" sldId="5310"/>
            <ac:spMk id="5" creationId="{4B09C4C6-B61F-4D00-27A1-45D6B374A894}"/>
          </ac:spMkLst>
        </pc:spChg>
        <pc:spChg chg="add mod ord">
          <ac:chgData name="Johan Paramanathan" userId="4c819e44-119f-447e-841b-e35335f52bdd" providerId="ADAL" clId="{F1F325B2-3EA8-CA44-944C-D1A608C85B18}" dt="2023-02-07T07:38:54.700" v="5932" actId="700"/>
          <ac:spMkLst>
            <pc:docMk/>
            <pc:sldMk cId="579392364" sldId="5310"/>
            <ac:spMk id="6" creationId="{6434CB0A-D6E0-D316-6939-0476D1BA1492}"/>
          </ac:spMkLst>
        </pc:spChg>
        <pc:picChg chg="add del mod">
          <ac:chgData name="Johan Paramanathan" userId="4c819e44-119f-447e-841b-e35335f52bdd" providerId="ADAL" clId="{F1F325B2-3EA8-CA44-944C-D1A608C85B18}" dt="2023-02-07T09:24:20.071" v="6091" actId="21"/>
          <ac:picMkLst>
            <pc:docMk/>
            <pc:sldMk cId="579392364" sldId="5310"/>
            <ac:picMk id="3" creationId="{5EA3E249-7042-E498-6714-03534BB4CF15}"/>
          </ac:picMkLst>
        </pc:picChg>
        <pc:picChg chg="add del mod">
          <ac:chgData name="Johan Paramanathan" userId="4c819e44-119f-447e-841b-e35335f52bdd" providerId="ADAL" clId="{F1F325B2-3EA8-CA44-944C-D1A608C85B18}" dt="2023-02-07T09:24:20.071" v="6091" actId="21"/>
          <ac:picMkLst>
            <pc:docMk/>
            <pc:sldMk cId="579392364" sldId="5310"/>
            <ac:picMk id="8" creationId="{DF751379-3C5D-5A9D-2083-324F45D51FBC}"/>
          </ac:picMkLst>
        </pc:picChg>
      </pc:sldChg>
      <pc:sldChg chg="add modTransition">
        <pc:chgData name="Johan Paramanathan" userId="4c819e44-119f-447e-841b-e35335f52bdd" providerId="ADAL" clId="{F1F325B2-3EA8-CA44-944C-D1A608C85B18}" dt="2023-02-07T20:37:58.372" v="9614"/>
        <pc:sldMkLst>
          <pc:docMk/>
          <pc:sldMk cId="1007187685" sldId="5323"/>
        </pc:sldMkLst>
      </pc:sldChg>
      <pc:sldChg chg="addSp delSp modSp new mod modTransition modNotesTx">
        <pc:chgData name="Johan Paramanathan" userId="4c819e44-119f-447e-841b-e35335f52bdd" providerId="ADAL" clId="{F1F325B2-3EA8-CA44-944C-D1A608C85B18}" dt="2023-02-08T07:01:29.248" v="10568" actId="20577"/>
        <pc:sldMkLst>
          <pc:docMk/>
          <pc:sldMk cId="3039928664" sldId="5324"/>
        </pc:sldMkLst>
        <pc:spChg chg="del">
          <ac:chgData name="Johan Paramanathan" userId="4c819e44-119f-447e-841b-e35335f52bdd" providerId="ADAL" clId="{F1F325B2-3EA8-CA44-944C-D1A608C85B18}" dt="2023-02-07T07:42:27.211" v="6011" actId="478"/>
          <ac:spMkLst>
            <pc:docMk/>
            <pc:sldMk cId="3039928664" sldId="5324"/>
            <ac:spMk id="3" creationId="{4D2FCB55-9EEE-BA15-E395-15B5DF5AD85C}"/>
          </ac:spMkLst>
        </pc:spChg>
        <pc:spChg chg="del">
          <ac:chgData name="Johan Paramanathan" userId="4c819e44-119f-447e-841b-e35335f52bdd" providerId="ADAL" clId="{F1F325B2-3EA8-CA44-944C-D1A608C85B18}" dt="2023-02-07T07:42:28.045" v="6012" actId="478"/>
          <ac:spMkLst>
            <pc:docMk/>
            <pc:sldMk cId="3039928664" sldId="5324"/>
            <ac:spMk id="4" creationId="{EE02F1DA-1007-6476-23DD-5430BA417906}"/>
          </ac:spMkLst>
        </pc:spChg>
        <pc:spChg chg="del">
          <ac:chgData name="Johan Paramanathan" userId="4c819e44-119f-447e-841b-e35335f52bdd" providerId="ADAL" clId="{F1F325B2-3EA8-CA44-944C-D1A608C85B18}" dt="2023-02-07T07:42:25.448" v="6010" actId="478"/>
          <ac:spMkLst>
            <pc:docMk/>
            <pc:sldMk cId="3039928664" sldId="5324"/>
            <ac:spMk id="5" creationId="{3C98BB9B-BB98-89C5-32CE-5C9FD4714466}"/>
          </ac:spMkLst>
        </pc:spChg>
        <pc:spChg chg="del">
          <ac:chgData name="Johan Paramanathan" userId="4c819e44-119f-447e-841b-e35335f52bdd" providerId="ADAL" clId="{F1F325B2-3EA8-CA44-944C-D1A608C85B18}" dt="2023-02-07T07:42:29.734" v="6013" actId="478"/>
          <ac:spMkLst>
            <pc:docMk/>
            <pc:sldMk cId="3039928664" sldId="5324"/>
            <ac:spMk id="6" creationId="{3C5D8A1C-A9BC-41C9-8F1B-8C1B90C5DF03}"/>
          </ac:spMkLst>
        </pc:spChg>
        <pc:picChg chg="add mod">
          <ac:chgData name="Johan Paramanathan" userId="4c819e44-119f-447e-841b-e35335f52bdd" providerId="ADAL" clId="{F1F325B2-3EA8-CA44-944C-D1A608C85B18}" dt="2023-02-08T07:00:52.159" v="10551" actId="14100"/>
          <ac:picMkLst>
            <pc:docMk/>
            <pc:sldMk cId="3039928664" sldId="5324"/>
            <ac:picMk id="7" creationId="{F35BFE00-2A6F-D6B8-D630-E5A01216CA39}"/>
          </ac:picMkLst>
        </pc:picChg>
      </pc:sldChg>
      <pc:sldChg chg="modSp new mod modTransition">
        <pc:chgData name="Johan Paramanathan" userId="4c819e44-119f-447e-841b-e35335f52bdd" providerId="ADAL" clId="{F1F325B2-3EA8-CA44-944C-D1A608C85B18}" dt="2023-02-07T21:07:17.559" v="9942" actId="20577"/>
        <pc:sldMkLst>
          <pc:docMk/>
          <pc:sldMk cId="3292760511" sldId="5325"/>
        </pc:sldMkLst>
        <pc:spChg chg="mod">
          <ac:chgData name="Johan Paramanathan" userId="4c819e44-119f-447e-841b-e35335f52bdd" providerId="ADAL" clId="{F1F325B2-3EA8-CA44-944C-D1A608C85B18}" dt="2023-02-07T07:43:03.547" v="6026" actId="20577"/>
          <ac:spMkLst>
            <pc:docMk/>
            <pc:sldMk cId="3292760511" sldId="5325"/>
            <ac:spMk id="3" creationId="{35F9196A-ABC4-857C-3300-64AFC17DC29B}"/>
          </ac:spMkLst>
        </pc:spChg>
        <pc:spChg chg="mod">
          <ac:chgData name="Johan Paramanathan" userId="4c819e44-119f-447e-841b-e35335f52bdd" providerId="ADAL" clId="{F1F325B2-3EA8-CA44-944C-D1A608C85B18}" dt="2023-02-07T21:07:07.750" v="9938" actId="20577"/>
          <ac:spMkLst>
            <pc:docMk/>
            <pc:sldMk cId="3292760511" sldId="5325"/>
            <ac:spMk id="4" creationId="{95387306-201D-6DF3-C949-274744B5E844}"/>
          </ac:spMkLst>
        </pc:spChg>
        <pc:spChg chg="mod">
          <ac:chgData name="Johan Paramanathan" userId="4c819e44-119f-447e-841b-e35335f52bdd" providerId="ADAL" clId="{F1F325B2-3EA8-CA44-944C-D1A608C85B18}" dt="2023-02-07T21:07:17.559" v="9942" actId="20577"/>
          <ac:spMkLst>
            <pc:docMk/>
            <pc:sldMk cId="3292760511" sldId="5325"/>
            <ac:spMk id="6" creationId="{510967DD-C7D0-C364-9A03-E07829622F4D}"/>
          </ac:spMkLst>
        </pc:spChg>
      </pc:sldChg>
      <pc:sldChg chg="addSp delSp modSp new mod modTransition modClrScheme chgLayout">
        <pc:chgData name="Johan Paramanathan" userId="4c819e44-119f-447e-841b-e35335f52bdd" providerId="ADAL" clId="{F1F325B2-3EA8-CA44-944C-D1A608C85B18}" dt="2023-02-08T06:58:38.163" v="10531" actId="1076"/>
        <pc:sldMkLst>
          <pc:docMk/>
          <pc:sldMk cId="2409900398" sldId="5326"/>
        </pc:sldMkLst>
        <pc:spChg chg="mod">
          <ac:chgData name="Johan Paramanathan" userId="4c819e44-119f-447e-841b-e35335f52bdd" providerId="ADAL" clId="{F1F325B2-3EA8-CA44-944C-D1A608C85B18}" dt="2023-02-07T09:24:51.315" v="6099" actId="26606"/>
          <ac:spMkLst>
            <pc:docMk/>
            <pc:sldMk cId="2409900398" sldId="5326"/>
            <ac:spMk id="2" creationId="{67D8F0F8-8BA1-5CDA-221D-4414CF685336}"/>
          </ac:spMkLst>
        </pc:spChg>
        <pc:spChg chg="mod">
          <ac:chgData name="Johan Paramanathan" userId="4c819e44-119f-447e-841b-e35335f52bdd" providerId="ADAL" clId="{F1F325B2-3EA8-CA44-944C-D1A608C85B18}" dt="2023-02-07T19:18:51.136" v="9150" actId="20577"/>
          <ac:spMkLst>
            <pc:docMk/>
            <pc:sldMk cId="2409900398" sldId="5326"/>
            <ac:spMk id="3" creationId="{7F285332-0548-2217-19A1-0632761BAF1C}"/>
          </ac:spMkLst>
        </pc:spChg>
        <pc:spChg chg="del">
          <ac:chgData name="Johan Paramanathan" userId="4c819e44-119f-447e-841b-e35335f52bdd" providerId="ADAL" clId="{F1F325B2-3EA8-CA44-944C-D1A608C85B18}" dt="2023-02-07T09:24:51.315" v="6099" actId="26606"/>
          <ac:spMkLst>
            <pc:docMk/>
            <pc:sldMk cId="2409900398" sldId="5326"/>
            <ac:spMk id="4" creationId="{92842226-80CF-4F39-B7CF-974DAA149B4E}"/>
          </ac:spMkLst>
        </pc:spChg>
        <pc:spChg chg="del">
          <ac:chgData name="Johan Paramanathan" userId="4c819e44-119f-447e-841b-e35335f52bdd" providerId="ADAL" clId="{F1F325B2-3EA8-CA44-944C-D1A608C85B18}" dt="2023-02-07T09:24:51.315" v="6099" actId="26606"/>
          <ac:spMkLst>
            <pc:docMk/>
            <pc:sldMk cId="2409900398" sldId="5326"/>
            <ac:spMk id="5" creationId="{C72130C9-308F-8373-7F57-941DE562578E}"/>
          </ac:spMkLst>
        </pc:spChg>
        <pc:spChg chg="add mod">
          <ac:chgData name="Johan Paramanathan" userId="4c819e44-119f-447e-841b-e35335f52bdd" providerId="ADAL" clId="{F1F325B2-3EA8-CA44-944C-D1A608C85B18}" dt="2023-02-08T06:58:38.163" v="10531" actId="1076"/>
          <ac:spMkLst>
            <pc:docMk/>
            <pc:sldMk cId="2409900398" sldId="5326"/>
            <ac:spMk id="8" creationId="{78B905F0-697C-745F-C127-11A3A4E2E53B}"/>
          </ac:spMkLst>
        </pc:spChg>
        <pc:spChg chg="add mod">
          <ac:chgData name="Johan Paramanathan" userId="4c819e44-119f-447e-841b-e35335f52bdd" providerId="ADAL" clId="{F1F325B2-3EA8-CA44-944C-D1A608C85B18}" dt="2023-02-07T09:24:51.315" v="6099" actId="26606"/>
          <ac:spMkLst>
            <pc:docMk/>
            <pc:sldMk cId="2409900398" sldId="5326"/>
            <ac:spMk id="12" creationId="{A9557687-BD1F-125C-F19E-5CB2565FF17F}"/>
          </ac:spMkLst>
        </pc:spChg>
        <pc:picChg chg="add mod ord">
          <ac:chgData name="Johan Paramanathan" userId="4c819e44-119f-447e-841b-e35335f52bdd" providerId="ADAL" clId="{F1F325B2-3EA8-CA44-944C-D1A608C85B18}" dt="2023-02-07T09:24:51.315" v="6099" actId="26606"/>
          <ac:picMkLst>
            <pc:docMk/>
            <pc:sldMk cId="2409900398" sldId="5326"/>
            <ac:picMk id="6" creationId="{FB74F933-3FAD-8B8C-9067-D7069676C2BA}"/>
          </ac:picMkLst>
        </pc:picChg>
        <pc:picChg chg="add mod">
          <ac:chgData name="Johan Paramanathan" userId="4c819e44-119f-447e-841b-e35335f52bdd" providerId="ADAL" clId="{F1F325B2-3EA8-CA44-944C-D1A608C85B18}" dt="2023-02-07T09:24:51.315" v="6099" actId="26606"/>
          <ac:picMkLst>
            <pc:docMk/>
            <pc:sldMk cId="2409900398" sldId="5326"/>
            <ac:picMk id="7" creationId="{0F59805A-3947-6849-361A-58306F5AF2B1}"/>
          </ac:picMkLst>
        </pc:picChg>
      </pc:sldChg>
      <pc:sldChg chg="addSp delSp modSp new del mod modTransition">
        <pc:chgData name="Johan Paramanathan" userId="4c819e44-119f-447e-841b-e35335f52bdd" providerId="ADAL" clId="{F1F325B2-3EA8-CA44-944C-D1A608C85B18}" dt="2023-02-07T18:26:49.072" v="8511" actId="2696"/>
        <pc:sldMkLst>
          <pc:docMk/>
          <pc:sldMk cId="1038375974" sldId="5327"/>
        </pc:sldMkLst>
        <pc:spChg chg="mod">
          <ac:chgData name="Johan Paramanathan" userId="4c819e44-119f-447e-841b-e35335f52bdd" providerId="ADAL" clId="{F1F325B2-3EA8-CA44-944C-D1A608C85B18}" dt="2023-02-07T17:39:29.394" v="6625" actId="1076"/>
          <ac:spMkLst>
            <pc:docMk/>
            <pc:sldMk cId="1038375974" sldId="5327"/>
            <ac:spMk id="2" creationId="{B6D6BF29-805A-76A0-DB75-3CF58350F6A3}"/>
          </ac:spMkLst>
        </pc:spChg>
        <pc:spChg chg="del">
          <ac:chgData name="Johan Paramanathan" userId="4c819e44-119f-447e-841b-e35335f52bdd" providerId="ADAL" clId="{F1F325B2-3EA8-CA44-944C-D1A608C85B18}" dt="2023-02-07T17:38:14.274" v="6609" actId="478"/>
          <ac:spMkLst>
            <pc:docMk/>
            <pc:sldMk cId="1038375974" sldId="5327"/>
            <ac:spMk id="3" creationId="{CED2AEBD-202D-B3D9-B9C1-9535EA3D1488}"/>
          </ac:spMkLst>
        </pc:spChg>
        <pc:spChg chg="del">
          <ac:chgData name="Johan Paramanathan" userId="4c819e44-119f-447e-841b-e35335f52bdd" providerId="ADAL" clId="{F1F325B2-3EA8-CA44-944C-D1A608C85B18}" dt="2023-02-07T17:38:16.347" v="6611" actId="478"/>
          <ac:spMkLst>
            <pc:docMk/>
            <pc:sldMk cId="1038375974" sldId="5327"/>
            <ac:spMk id="4" creationId="{88511C7C-2712-F038-7A35-AF143CB78962}"/>
          </ac:spMkLst>
        </pc:spChg>
        <pc:spChg chg="del">
          <ac:chgData name="Johan Paramanathan" userId="4c819e44-119f-447e-841b-e35335f52bdd" providerId="ADAL" clId="{F1F325B2-3EA8-CA44-944C-D1A608C85B18}" dt="2023-02-07T17:38:15.450" v="6610" actId="478"/>
          <ac:spMkLst>
            <pc:docMk/>
            <pc:sldMk cId="1038375974" sldId="5327"/>
            <ac:spMk id="5" creationId="{B46FA2E9-18AD-90A1-8554-7ABBBC8825BA}"/>
          </ac:spMkLst>
        </pc:spChg>
        <pc:spChg chg="add mod">
          <ac:chgData name="Johan Paramanathan" userId="4c819e44-119f-447e-841b-e35335f52bdd" providerId="ADAL" clId="{F1F325B2-3EA8-CA44-944C-D1A608C85B18}" dt="2023-02-07T17:42:13.239" v="6790" actId="14100"/>
          <ac:spMkLst>
            <pc:docMk/>
            <pc:sldMk cId="1038375974" sldId="5327"/>
            <ac:spMk id="6" creationId="{9E5355A2-D7D5-6D27-8663-C00C9D059963}"/>
          </ac:spMkLst>
        </pc:spChg>
        <pc:spChg chg="add mod">
          <ac:chgData name="Johan Paramanathan" userId="4c819e44-119f-447e-841b-e35335f52bdd" providerId="ADAL" clId="{F1F325B2-3EA8-CA44-944C-D1A608C85B18}" dt="2023-02-07T17:42:08.820" v="6788" actId="1076"/>
          <ac:spMkLst>
            <pc:docMk/>
            <pc:sldMk cId="1038375974" sldId="5327"/>
            <ac:spMk id="7" creationId="{4ED4212A-624F-E28A-FB83-ACC80DA093CA}"/>
          </ac:spMkLst>
        </pc:spChg>
        <pc:spChg chg="add mod">
          <ac:chgData name="Johan Paramanathan" userId="4c819e44-119f-447e-841b-e35335f52bdd" providerId="ADAL" clId="{F1F325B2-3EA8-CA44-944C-D1A608C85B18}" dt="2023-02-07T17:39:23.748" v="6624" actId="1076"/>
          <ac:spMkLst>
            <pc:docMk/>
            <pc:sldMk cId="1038375974" sldId="5327"/>
            <ac:spMk id="8" creationId="{C551DD05-58BD-4783-0DD8-860061717A22}"/>
          </ac:spMkLst>
        </pc:spChg>
        <pc:spChg chg="add mod">
          <ac:chgData name="Johan Paramanathan" userId="4c819e44-119f-447e-841b-e35335f52bdd" providerId="ADAL" clId="{F1F325B2-3EA8-CA44-944C-D1A608C85B18}" dt="2023-02-07T17:39:23.748" v="6624" actId="1076"/>
          <ac:spMkLst>
            <pc:docMk/>
            <pc:sldMk cId="1038375974" sldId="5327"/>
            <ac:spMk id="9" creationId="{1EA168CE-76D1-0359-07EA-ABE75B026F37}"/>
          </ac:spMkLst>
        </pc:spChg>
        <pc:spChg chg="add mod">
          <ac:chgData name="Johan Paramanathan" userId="4c819e44-119f-447e-841b-e35335f52bdd" providerId="ADAL" clId="{F1F325B2-3EA8-CA44-944C-D1A608C85B18}" dt="2023-02-07T17:39:23.748" v="6624" actId="1076"/>
          <ac:spMkLst>
            <pc:docMk/>
            <pc:sldMk cId="1038375974" sldId="5327"/>
            <ac:spMk id="10" creationId="{A3B0C571-383A-44C7-3D3D-39C7A03961DE}"/>
          </ac:spMkLst>
        </pc:spChg>
        <pc:spChg chg="add mod">
          <ac:chgData name="Johan Paramanathan" userId="4c819e44-119f-447e-841b-e35335f52bdd" providerId="ADAL" clId="{F1F325B2-3EA8-CA44-944C-D1A608C85B18}" dt="2023-02-07T17:42:21.103" v="6791" actId="1076"/>
          <ac:spMkLst>
            <pc:docMk/>
            <pc:sldMk cId="1038375974" sldId="5327"/>
            <ac:spMk id="11" creationId="{3EA9834F-8D7B-CAAF-716D-2A9692A549B9}"/>
          </ac:spMkLst>
        </pc:spChg>
        <pc:spChg chg="add mod">
          <ac:chgData name="Johan Paramanathan" userId="4c819e44-119f-447e-841b-e35335f52bdd" providerId="ADAL" clId="{F1F325B2-3EA8-CA44-944C-D1A608C85B18}" dt="2023-02-07T17:42:21.103" v="6791" actId="1076"/>
          <ac:spMkLst>
            <pc:docMk/>
            <pc:sldMk cId="1038375974" sldId="5327"/>
            <ac:spMk id="12" creationId="{176862B0-7BA0-39F9-3538-A6F14C36C224}"/>
          </ac:spMkLst>
        </pc:spChg>
        <pc:spChg chg="add mod">
          <ac:chgData name="Johan Paramanathan" userId="4c819e44-119f-447e-841b-e35335f52bdd" providerId="ADAL" clId="{F1F325B2-3EA8-CA44-944C-D1A608C85B18}" dt="2023-02-07T17:42:21.103" v="6791" actId="1076"/>
          <ac:spMkLst>
            <pc:docMk/>
            <pc:sldMk cId="1038375974" sldId="5327"/>
            <ac:spMk id="13" creationId="{C02A704A-D2E5-99A5-9A47-6223543C1252}"/>
          </ac:spMkLst>
        </pc:spChg>
        <pc:spChg chg="add mod">
          <ac:chgData name="Johan Paramanathan" userId="4c819e44-119f-447e-841b-e35335f52bdd" providerId="ADAL" clId="{F1F325B2-3EA8-CA44-944C-D1A608C85B18}" dt="2023-02-07T17:42:21.103" v="6791" actId="1076"/>
          <ac:spMkLst>
            <pc:docMk/>
            <pc:sldMk cId="1038375974" sldId="5327"/>
            <ac:spMk id="14" creationId="{736FF4CD-37B3-EA45-8B28-A1A4D0279A8D}"/>
          </ac:spMkLst>
        </pc:spChg>
        <pc:spChg chg="add mod">
          <ac:chgData name="Johan Paramanathan" userId="4c819e44-119f-447e-841b-e35335f52bdd" providerId="ADAL" clId="{F1F325B2-3EA8-CA44-944C-D1A608C85B18}" dt="2023-02-07T17:41:18.056" v="6769" actId="767"/>
          <ac:spMkLst>
            <pc:docMk/>
            <pc:sldMk cId="1038375974" sldId="5327"/>
            <ac:spMk id="15" creationId="{8AED1E85-F0C8-EE56-08E0-5260EEA96A77}"/>
          </ac:spMkLst>
        </pc:spChg>
        <pc:spChg chg="add mod">
          <ac:chgData name="Johan Paramanathan" userId="4c819e44-119f-447e-841b-e35335f52bdd" providerId="ADAL" clId="{F1F325B2-3EA8-CA44-944C-D1A608C85B18}" dt="2023-02-07T17:41:26.959" v="6781" actId="20577"/>
          <ac:spMkLst>
            <pc:docMk/>
            <pc:sldMk cId="1038375974" sldId="5327"/>
            <ac:spMk id="16" creationId="{DAFF1EFD-366A-8E1B-826D-273997CD4719}"/>
          </ac:spMkLst>
        </pc:spChg>
        <pc:spChg chg="add mod">
          <ac:chgData name="Johan Paramanathan" userId="4c819e44-119f-447e-841b-e35335f52bdd" providerId="ADAL" clId="{F1F325B2-3EA8-CA44-944C-D1A608C85B18}" dt="2023-02-07T17:43:45.953" v="6910" actId="14100"/>
          <ac:spMkLst>
            <pc:docMk/>
            <pc:sldMk cId="1038375974" sldId="5327"/>
            <ac:spMk id="17" creationId="{1C46A01B-AAA8-775B-F5B7-13AB54CD463C}"/>
          </ac:spMkLst>
        </pc:spChg>
        <pc:spChg chg="add mod">
          <ac:chgData name="Johan Paramanathan" userId="4c819e44-119f-447e-841b-e35335f52bdd" providerId="ADAL" clId="{F1F325B2-3EA8-CA44-944C-D1A608C85B18}" dt="2023-02-07T18:05:13.252" v="8253" actId="207"/>
          <ac:spMkLst>
            <pc:docMk/>
            <pc:sldMk cId="1038375974" sldId="5327"/>
            <ac:spMk id="18" creationId="{91C2B4F5-E774-681E-5E95-E177D7C7DE1F}"/>
          </ac:spMkLst>
        </pc:spChg>
        <pc:spChg chg="add mod">
          <ac:chgData name="Johan Paramanathan" userId="4c819e44-119f-447e-841b-e35335f52bdd" providerId="ADAL" clId="{F1F325B2-3EA8-CA44-944C-D1A608C85B18}" dt="2023-02-07T18:05:13.252" v="8253" actId="207"/>
          <ac:spMkLst>
            <pc:docMk/>
            <pc:sldMk cId="1038375974" sldId="5327"/>
            <ac:spMk id="19" creationId="{647479BA-9CDC-D737-B339-56C2517B9DDE}"/>
          </ac:spMkLst>
        </pc:spChg>
        <pc:spChg chg="add mod">
          <ac:chgData name="Johan Paramanathan" userId="4c819e44-119f-447e-841b-e35335f52bdd" providerId="ADAL" clId="{F1F325B2-3EA8-CA44-944C-D1A608C85B18}" dt="2023-02-07T17:45:02.432" v="6951" actId="20577"/>
          <ac:spMkLst>
            <pc:docMk/>
            <pc:sldMk cId="1038375974" sldId="5327"/>
            <ac:spMk id="20" creationId="{083E55F1-20FB-EA64-2591-29416B1C4C28}"/>
          </ac:spMkLst>
        </pc:spChg>
        <pc:spChg chg="add mod">
          <ac:chgData name="Johan Paramanathan" userId="4c819e44-119f-447e-841b-e35335f52bdd" providerId="ADAL" clId="{F1F325B2-3EA8-CA44-944C-D1A608C85B18}" dt="2023-02-07T18:05:23.711" v="8256" actId="207"/>
          <ac:spMkLst>
            <pc:docMk/>
            <pc:sldMk cId="1038375974" sldId="5327"/>
            <ac:spMk id="21" creationId="{2E7CB39B-08D7-1D53-9481-4BF76C2E23E2}"/>
          </ac:spMkLst>
        </pc:spChg>
        <pc:spChg chg="add mod">
          <ac:chgData name="Johan Paramanathan" userId="4c819e44-119f-447e-841b-e35335f52bdd" providerId="ADAL" clId="{F1F325B2-3EA8-CA44-944C-D1A608C85B18}" dt="2023-02-07T18:05:23.711" v="8256" actId="207"/>
          <ac:spMkLst>
            <pc:docMk/>
            <pc:sldMk cId="1038375974" sldId="5327"/>
            <ac:spMk id="22" creationId="{5BAD2108-6AF5-B65A-DCF8-67096F590B4F}"/>
          </ac:spMkLst>
        </pc:spChg>
        <pc:spChg chg="add mod">
          <ac:chgData name="Johan Paramanathan" userId="4c819e44-119f-447e-841b-e35335f52bdd" providerId="ADAL" clId="{F1F325B2-3EA8-CA44-944C-D1A608C85B18}" dt="2023-02-07T18:05:23.711" v="8256" actId="207"/>
          <ac:spMkLst>
            <pc:docMk/>
            <pc:sldMk cId="1038375974" sldId="5327"/>
            <ac:spMk id="23" creationId="{5A52C9B4-43EE-F855-BCC7-0CB67DBB9856}"/>
          </ac:spMkLst>
        </pc:spChg>
        <pc:spChg chg="add mod">
          <ac:chgData name="Johan Paramanathan" userId="4c819e44-119f-447e-841b-e35335f52bdd" providerId="ADAL" clId="{F1F325B2-3EA8-CA44-944C-D1A608C85B18}" dt="2023-02-07T17:57:46.373" v="7424" actId="1076"/>
          <ac:spMkLst>
            <pc:docMk/>
            <pc:sldMk cId="1038375974" sldId="5327"/>
            <ac:spMk id="24" creationId="{0E7CDEC5-B382-01B2-1DDB-70E2862402E1}"/>
          </ac:spMkLst>
        </pc:spChg>
        <pc:spChg chg="add mod">
          <ac:chgData name="Johan Paramanathan" userId="4c819e44-119f-447e-841b-e35335f52bdd" providerId="ADAL" clId="{F1F325B2-3EA8-CA44-944C-D1A608C85B18}" dt="2023-02-07T18:06:08.536" v="8262" actId="207"/>
          <ac:spMkLst>
            <pc:docMk/>
            <pc:sldMk cId="1038375974" sldId="5327"/>
            <ac:spMk id="25" creationId="{1ABBBEF1-26F6-2248-D357-90FEAC8A7AAF}"/>
          </ac:spMkLst>
        </pc:spChg>
        <pc:spChg chg="add mod">
          <ac:chgData name="Johan Paramanathan" userId="4c819e44-119f-447e-841b-e35335f52bdd" providerId="ADAL" clId="{F1F325B2-3EA8-CA44-944C-D1A608C85B18}" dt="2023-02-07T18:06:08.536" v="8262" actId="207"/>
          <ac:spMkLst>
            <pc:docMk/>
            <pc:sldMk cId="1038375974" sldId="5327"/>
            <ac:spMk id="26" creationId="{27234B8D-401D-2C2D-F77F-F7041848E218}"/>
          </ac:spMkLst>
        </pc:spChg>
        <pc:spChg chg="add mod">
          <ac:chgData name="Johan Paramanathan" userId="4c819e44-119f-447e-841b-e35335f52bdd" providerId="ADAL" clId="{F1F325B2-3EA8-CA44-944C-D1A608C85B18}" dt="2023-02-07T18:06:08.536" v="8262" actId="207"/>
          <ac:spMkLst>
            <pc:docMk/>
            <pc:sldMk cId="1038375974" sldId="5327"/>
            <ac:spMk id="27" creationId="{DFFF52CD-0757-FCCC-AEB5-303B5A8A9174}"/>
          </ac:spMkLst>
        </pc:spChg>
        <pc:spChg chg="add del mod">
          <ac:chgData name="Johan Paramanathan" userId="4c819e44-119f-447e-841b-e35335f52bdd" providerId="ADAL" clId="{F1F325B2-3EA8-CA44-944C-D1A608C85B18}" dt="2023-02-07T18:00:16.117" v="7730"/>
          <ac:spMkLst>
            <pc:docMk/>
            <pc:sldMk cId="1038375974" sldId="5327"/>
            <ac:spMk id="28" creationId="{AE03827A-22FB-D60A-9546-B9A19A464452}"/>
          </ac:spMkLst>
        </pc:spChg>
        <pc:spChg chg="add mod">
          <ac:chgData name="Johan Paramanathan" userId="4c819e44-119f-447e-841b-e35335f52bdd" providerId="ADAL" clId="{F1F325B2-3EA8-CA44-944C-D1A608C85B18}" dt="2023-02-07T18:00:27.041" v="7751" actId="1076"/>
          <ac:spMkLst>
            <pc:docMk/>
            <pc:sldMk cId="1038375974" sldId="5327"/>
            <ac:spMk id="29" creationId="{43477845-8563-41B3-20A9-76B959EDB77B}"/>
          </ac:spMkLst>
        </pc:spChg>
        <pc:spChg chg="add mod">
          <ac:chgData name="Johan Paramanathan" userId="4c819e44-119f-447e-841b-e35335f52bdd" providerId="ADAL" clId="{F1F325B2-3EA8-CA44-944C-D1A608C85B18}" dt="2023-02-07T18:06:19.502" v="8264" actId="207"/>
          <ac:spMkLst>
            <pc:docMk/>
            <pc:sldMk cId="1038375974" sldId="5327"/>
            <ac:spMk id="30" creationId="{9E99EBC1-6CE1-85CC-D043-A40C87E0DF37}"/>
          </ac:spMkLst>
        </pc:spChg>
        <pc:spChg chg="add mod">
          <ac:chgData name="Johan Paramanathan" userId="4c819e44-119f-447e-841b-e35335f52bdd" providerId="ADAL" clId="{F1F325B2-3EA8-CA44-944C-D1A608C85B18}" dt="2023-02-07T18:06:19.502" v="8264" actId="207"/>
          <ac:spMkLst>
            <pc:docMk/>
            <pc:sldMk cId="1038375974" sldId="5327"/>
            <ac:spMk id="31" creationId="{4FCFDAA2-AFD6-A49B-F235-34222AECE889}"/>
          </ac:spMkLst>
        </pc:spChg>
        <pc:spChg chg="add mod">
          <ac:chgData name="Johan Paramanathan" userId="4c819e44-119f-447e-841b-e35335f52bdd" providerId="ADAL" clId="{F1F325B2-3EA8-CA44-944C-D1A608C85B18}" dt="2023-02-07T18:06:19.502" v="8264" actId="207"/>
          <ac:spMkLst>
            <pc:docMk/>
            <pc:sldMk cId="1038375974" sldId="5327"/>
            <ac:spMk id="32" creationId="{79EA9D02-AC0D-202B-779C-0663E4012E9C}"/>
          </ac:spMkLst>
        </pc:spChg>
      </pc:sldChg>
      <pc:sldChg chg="addSp delSp modSp add mod modTransition modShow">
        <pc:chgData name="Johan Paramanathan" userId="4c819e44-119f-447e-841b-e35335f52bdd" providerId="ADAL" clId="{F1F325B2-3EA8-CA44-944C-D1A608C85B18}" dt="2023-02-07T20:37:58.372" v="9614"/>
        <pc:sldMkLst>
          <pc:docMk/>
          <pc:sldMk cId="1358661986" sldId="5328"/>
        </pc:sldMkLst>
        <pc:graphicFrameChg chg="add del mod modGraphic">
          <ac:chgData name="Johan Paramanathan" userId="4c819e44-119f-447e-841b-e35335f52bdd" providerId="ADAL" clId="{F1F325B2-3EA8-CA44-944C-D1A608C85B18}" dt="2023-02-07T18:51:54.976" v="8837" actId="21"/>
          <ac:graphicFrameMkLst>
            <pc:docMk/>
            <pc:sldMk cId="1358661986" sldId="5328"/>
            <ac:graphicFrameMk id="15" creationId="{ED2D386A-828C-8E6A-33D2-E0ABDE26AD8F}"/>
          </ac:graphicFrameMkLst>
        </pc:graphicFrameChg>
        <pc:picChg chg="add mod">
          <ac:chgData name="Johan Paramanathan" userId="4c819e44-119f-447e-841b-e35335f52bdd" providerId="ADAL" clId="{F1F325B2-3EA8-CA44-944C-D1A608C85B18}" dt="2023-02-07T17:47:07.636" v="7033" actId="14100"/>
          <ac:picMkLst>
            <pc:docMk/>
            <pc:sldMk cId="1358661986" sldId="5328"/>
            <ac:picMk id="4" creationId="{6B6322CF-752C-5CE1-9512-349465DA8D6A}"/>
          </ac:picMkLst>
        </pc:picChg>
        <pc:picChg chg="del">
          <ac:chgData name="Johan Paramanathan" userId="4c819e44-119f-447e-841b-e35335f52bdd" providerId="ADAL" clId="{F1F325B2-3EA8-CA44-944C-D1A608C85B18}" dt="2023-02-07T17:46:43.187" v="7027" actId="21"/>
          <ac:picMkLst>
            <pc:docMk/>
            <pc:sldMk cId="1358661986" sldId="5328"/>
            <ac:picMk id="5" creationId="{A7635A9A-B9B4-4F7B-8542-64CEC2B1BCB3}"/>
          </ac:picMkLst>
        </pc:picChg>
        <pc:picChg chg="del mod">
          <ac:chgData name="Johan Paramanathan" userId="4c819e44-119f-447e-841b-e35335f52bdd" providerId="ADAL" clId="{F1F325B2-3EA8-CA44-944C-D1A608C85B18}" dt="2023-02-07T17:46:56.610" v="7030" actId="478"/>
          <ac:picMkLst>
            <pc:docMk/>
            <pc:sldMk cId="1358661986" sldId="5328"/>
            <ac:picMk id="6" creationId="{66C50FCE-0D7C-CBD8-3158-AAE9083B7C23}"/>
          </ac:picMkLst>
        </pc:picChg>
        <pc:picChg chg="del">
          <ac:chgData name="Johan Paramanathan" userId="4c819e44-119f-447e-841b-e35335f52bdd" providerId="ADAL" clId="{F1F325B2-3EA8-CA44-944C-D1A608C85B18}" dt="2023-02-07T17:46:56.610" v="7030" actId="478"/>
          <ac:picMkLst>
            <pc:docMk/>
            <pc:sldMk cId="1358661986" sldId="5328"/>
            <ac:picMk id="7" creationId="{89733700-F94C-CFDF-9A40-3DCD3D7A5FC9}"/>
          </ac:picMkLst>
        </pc:picChg>
        <pc:picChg chg="del">
          <ac:chgData name="Johan Paramanathan" userId="4c819e44-119f-447e-841b-e35335f52bdd" providerId="ADAL" clId="{F1F325B2-3EA8-CA44-944C-D1A608C85B18}" dt="2023-02-07T17:46:56.610" v="7030" actId="478"/>
          <ac:picMkLst>
            <pc:docMk/>
            <pc:sldMk cId="1358661986" sldId="5328"/>
            <ac:picMk id="8" creationId="{AFF6BE18-9F31-50B6-32FE-E621746AB566}"/>
          </ac:picMkLst>
        </pc:picChg>
        <pc:picChg chg="del">
          <ac:chgData name="Johan Paramanathan" userId="4c819e44-119f-447e-841b-e35335f52bdd" providerId="ADAL" clId="{F1F325B2-3EA8-CA44-944C-D1A608C85B18}" dt="2023-02-07T17:46:56.610" v="7030" actId="478"/>
          <ac:picMkLst>
            <pc:docMk/>
            <pc:sldMk cId="1358661986" sldId="5328"/>
            <ac:picMk id="9" creationId="{6FDD7DF9-E111-A3F7-1895-2BB6B9878585}"/>
          </ac:picMkLst>
        </pc:picChg>
        <pc:picChg chg="del">
          <ac:chgData name="Johan Paramanathan" userId="4c819e44-119f-447e-841b-e35335f52bdd" providerId="ADAL" clId="{F1F325B2-3EA8-CA44-944C-D1A608C85B18}" dt="2023-02-07T17:46:56.610" v="7030" actId="478"/>
          <ac:picMkLst>
            <pc:docMk/>
            <pc:sldMk cId="1358661986" sldId="5328"/>
            <ac:picMk id="10" creationId="{95A2EAFB-B3B1-621F-79DC-F846C23B164D}"/>
          </ac:picMkLst>
        </pc:picChg>
        <pc:picChg chg="del">
          <ac:chgData name="Johan Paramanathan" userId="4c819e44-119f-447e-841b-e35335f52bdd" providerId="ADAL" clId="{F1F325B2-3EA8-CA44-944C-D1A608C85B18}" dt="2023-02-07T17:46:56.610" v="7030" actId="478"/>
          <ac:picMkLst>
            <pc:docMk/>
            <pc:sldMk cId="1358661986" sldId="5328"/>
            <ac:picMk id="11" creationId="{A62C1D79-118B-3428-7419-A7F24F15868D}"/>
          </ac:picMkLst>
        </pc:picChg>
        <pc:picChg chg="del">
          <ac:chgData name="Johan Paramanathan" userId="4c819e44-119f-447e-841b-e35335f52bdd" providerId="ADAL" clId="{F1F325B2-3EA8-CA44-944C-D1A608C85B18}" dt="2023-02-07T17:46:56.610" v="7030" actId="478"/>
          <ac:picMkLst>
            <pc:docMk/>
            <pc:sldMk cId="1358661986" sldId="5328"/>
            <ac:picMk id="12" creationId="{2EC743E2-463E-083A-6F1C-31A0E1B494A6}"/>
          </ac:picMkLst>
        </pc:picChg>
        <pc:picChg chg="del">
          <ac:chgData name="Johan Paramanathan" userId="4c819e44-119f-447e-841b-e35335f52bdd" providerId="ADAL" clId="{F1F325B2-3EA8-CA44-944C-D1A608C85B18}" dt="2023-02-07T17:46:56.610" v="7030" actId="478"/>
          <ac:picMkLst>
            <pc:docMk/>
            <pc:sldMk cId="1358661986" sldId="5328"/>
            <ac:picMk id="13" creationId="{685F4782-5AEC-9A35-E8D3-5C590C10A2B6}"/>
          </ac:picMkLst>
        </pc:picChg>
      </pc:sldChg>
      <pc:sldChg chg="addSp delSp modSp new mod modTransition modClrScheme chgLayout">
        <pc:chgData name="Johan Paramanathan" userId="4c819e44-119f-447e-841b-e35335f52bdd" providerId="ADAL" clId="{F1F325B2-3EA8-CA44-944C-D1A608C85B18}" dt="2023-02-07T20:37:58.372" v="9614"/>
        <pc:sldMkLst>
          <pc:docMk/>
          <pc:sldMk cId="2825466721" sldId="5329"/>
        </pc:sldMkLst>
        <pc:spChg chg="mod ord modVis">
          <ac:chgData name="Johan Paramanathan" userId="4c819e44-119f-447e-841b-e35335f52bdd" providerId="ADAL" clId="{F1F325B2-3EA8-CA44-944C-D1A608C85B18}" dt="2023-02-07T17:56:08.101" v="7332" actId="26606"/>
          <ac:spMkLst>
            <pc:docMk/>
            <pc:sldMk cId="2825466721" sldId="5329"/>
            <ac:spMk id="2" creationId="{388BE4EA-6A97-3D9C-9148-0204ADE7786A}"/>
          </ac:spMkLst>
        </pc:spChg>
        <pc:spChg chg="mod ord">
          <ac:chgData name="Johan Paramanathan" userId="4c819e44-119f-447e-841b-e35335f52bdd" providerId="ADAL" clId="{F1F325B2-3EA8-CA44-944C-D1A608C85B18}" dt="2023-02-07T17:56:24.193" v="7378" actId="27636"/>
          <ac:spMkLst>
            <pc:docMk/>
            <pc:sldMk cId="2825466721" sldId="5329"/>
            <ac:spMk id="3" creationId="{B72F0067-E37F-AA76-5095-9A9EC156903E}"/>
          </ac:spMkLst>
        </pc:spChg>
        <pc:spChg chg="del mod ord">
          <ac:chgData name="Johan Paramanathan" userId="4c819e44-119f-447e-841b-e35335f52bdd" providerId="ADAL" clId="{F1F325B2-3EA8-CA44-944C-D1A608C85B18}" dt="2023-02-07T17:55:58.563" v="7330" actId="700"/>
          <ac:spMkLst>
            <pc:docMk/>
            <pc:sldMk cId="2825466721" sldId="5329"/>
            <ac:spMk id="4" creationId="{655BF2F2-60B9-00E5-D71C-4C24CB56286E}"/>
          </ac:spMkLst>
        </pc:spChg>
        <pc:spChg chg="del mod ord">
          <ac:chgData name="Johan Paramanathan" userId="4c819e44-119f-447e-841b-e35335f52bdd" providerId="ADAL" clId="{F1F325B2-3EA8-CA44-944C-D1A608C85B18}" dt="2023-02-07T17:55:58.563" v="7330" actId="700"/>
          <ac:spMkLst>
            <pc:docMk/>
            <pc:sldMk cId="2825466721" sldId="5329"/>
            <ac:spMk id="5" creationId="{002997B2-1FE2-19FD-191C-523CC54A9153}"/>
          </ac:spMkLst>
        </pc:spChg>
        <pc:spChg chg="del">
          <ac:chgData name="Johan Paramanathan" userId="4c819e44-119f-447e-841b-e35335f52bdd" providerId="ADAL" clId="{F1F325B2-3EA8-CA44-944C-D1A608C85B18}" dt="2023-02-07T17:55:58.563" v="7330" actId="700"/>
          <ac:spMkLst>
            <pc:docMk/>
            <pc:sldMk cId="2825466721" sldId="5329"/>
            <ac:spMk id="6" creationId="{D765B6AB-94A1-D9E7-BF92-161FEE06C2E3}"/>
          </ac:spMkLst>
        </pc:spChg>
        <pc:spChg chg="del">
          <ac:chgData name="Johan Paramanathan" userId="4c819e44-119f-447e-841b-e35335f52bdd" providerId="ADAL" clId="{F1F325B2-3EA8-CA44-944C-D1A608C85B18}" dt="2023-02-07T17:55:58.563" v="7330" actId="700"/>
          <ac:spMkLst>
            <pc:docMk/>
            <pc:sldMk cId="2825466721" sldId="5329"/>
            <ac:spMk id="7" creationId="{F3CEA60F-70A9-58C0-E09C-E43F7512B71D}"/>
          </ac:spMkLst>
        </pc:spChg>
        <pc:spChg chg="add del mod ord">
          <ac:chgData name="Johan Paramanathan" userId="4c819e44-119f-447e-841b-e35335f52bdd" providerId="ADAL" clId="{F1F325B2-3EA8-CA44-944C-D1A608C85B18}" dt="2023-02-07T17:56:08.101" v="7332" actId="26606"/>
          <ac:spMkLst>
            <pc:docMk/>
            <pc:sldMk cId="2825466721" sldId="5329"/>
            <ac:spMk id="8" creationId="{82C6C35F-4BE0-19F0-8479-BC4A7C573F1E}"/>
          </ac:spMkLst>
        </pc:spChg>
        <pc:spChg chg="add del mod ord">
          <ac:chgData name="Johan Paramanathan" userId="4c819e44-119f-447e-841b-e35335f52bdd" providerId="ADAL" clId="{F1F325B2-3EA8-CA44-944C-D1A608C85B18}" dt="2023-02-07T17:56:08.101" v="7332" actId="26606"/>
          <ac:spMkLst>
            <pc:docMk/>
            <pc:sldMk cId="2825466721" sldId="5329"/>
            <ac:spMk id="9" creationId="{7A04A7E0-501D-D256-E5A7-868C2A14269E}"/>
          </ac:spMkLst>
        </pc:spChg>
        <pc:spChg chg="add del mod">
          <ac:chgData name="Johan Paramanathan" userId="4c819e44-119f-447e-841b-e35335f52bdd" providerId="ADAL" clId="{F1F325B2-3EA8-CA44-944C-D1A608C85B18}" dt="2023-02-07T17:56:26.744" v="7379" actId="478"/>
          <ac:spMkLst>
            <pc:docMk/>
            <pc:sldMk cId="2825466721" sldId="5329"/>
            <ac:spMk id="14" creationId="{B50E2683-9986-B2A4-DACE-C08EF9C48030}"/>
          </ac:spMkLst>
        </pc:spChg>
      </pc:sldChg>
      <pc:sldChg chg="addSp delSp modSp new mod modTransition modNotesTx">
        <pc:chgData name="Johan Paramanathan" userId="4c819e44-119f-447e-841b-e35335f52bdd" providerId="ADAL" clId="{F1F325B2-3EA8-CA44-944C-D1A608C85B18}" dt="2023-02-08T07:05:14.585" v="10695" actId="1076"/>
        <pc:sldMkLst>
          <pc:docMk/>
          <pc:sldMk cId="2231463944" sldId="5330"/>
        </pc:sldMkLst>
        <pc:spChg chg="mod">
          <ac:chgData name="Johan Paramanathan" userId="4c819e44-119f-447e-841b-e35335f52bdd" providerId="ADAL" clId="{F1F325B2-3EA8-CA44-944C-D1A608C85B18}" dt="2023-02-07T19:20:49.478" v="9238" actId="20577"/>
          <ac:spMkLst>
            <pc:docMk/>
            <pc:sldMk cId="2231463944" sldId="5330"/>
            <ac:spMk id="3" creationId="{CD1D0E25-DB2C-6A9A-8E9A-796A9EC0B422}"/>
          </ac:spMkLst>
        </pc:spChg>
        <pc:spChg chg="del mod">
          <ac:chgData name="Johan Paramanathan" userId="4c819e44-119f-447e-841b-e35335f52bdd" providerId="ADAL" clId="{F1F325B2-3EA8-CA44-944C-D1A608C85B18}" dt="2023-02-07T18:01:01.920" v="7817" actId="478"/>
          <ac:spMkLst>
            <pc:docMk/>
            <pc:sldMk cId="2231463944" sldId="5330"/>
            <ac:spMk id="4" creationId="{B723061B-B47C-7D15-2758-96CF17E69917}"/>
          </ac:spMkLst>
        </pc:spChg>
        <pc:spChg chg="del">
          <ac:chgData name="Johan Paramanathan" userId="4c819e44-119f-447e-841b-e35335f52bdd" providerId="ADAL" clId="{F1F325B2-3EA8-CA44-944C-D1A608C85B18}" dt="2023-02-07T18:00:47.847" v="7813" actId="478"/>
          <ac:spMkLst>
            <pc:docMk/>
            <pc:sldMk cId="2231463944" sldId="5330"/>
            <ac:spMk id="5" creationId="{5CD519BC-B193-BF03-F087-7CE97BA89F9C}"/>
          </ac:spMkLst>
        </pc:spChg>
        <pc:spChg chg="del">
          <ac:chgData name="Johan Paramanathan" userId="4c819e44-119f-447e-841b-e35335f52bdd" providerId="ADAL" clId="{F1F325B2-3EA8-CA44-944C-D1A608C85B18}" dt="2023-02-07T18:01:00.378" v="7816" actId="478"/>
          <ac:spMkLst>
            <pc:docMk/>
            <pc:sldMk cId="2231463944" sldId="5330"/>
            <ac:spMk id="6" creationId="{36CA9F11-F138-15FA-EF90-A7DB0BB4378F}"/>
          </ac:spMkLst>
        </pc:spChg>
        <pc:spChg chg="add mod">
          <ac:chgData name="Johan Paramanathan" userId="4c819e44-119f-447e-841b-e35335f52bdd" providerId="ADAL" clId="{F1F325B2-3EA8-CA44-944C-D1A608C85B18}" dt="2023-02-07T21:07:33.946" v="9949" actId="404"/>
          <ac:spMkLst>
            <pc:docMk/>
            <pc:sldMk cId="2231463944" sldId="5330"/>
            <ac:spMk id="7" creationId="{71D5713C-7026-67F1-72C6-797576DB3B5B}"/>
          </ac:spMkLst>
        </pc:spChg>
        <pc:spChg chg="add mod">
          <ac:chgData name="Johan Paramanathan" userId="4c819e44-119f-447e-841b-e35335f52bdd" providerId="ADAL" clId="{F1F325B2-3EA8-CA44-944C-D1A608C85B18}" dt="2023-02-07T21:07:41.016" v="9951" actId="1076"/>
          <ac:spMkLst>
            <pc:docMk/>
            <pc:sldMk cId="2231463944" sldId="5330"/>
            <ac:spMk id="10" creationId="{402A0160-25D9-4DD6-6ECB-A2635C4ECAA0}"/>
          </ac:spMkLst>
        </pc:spChg>
        <pc:spChg chg="add mod">
          <ac:chgData name="Johan Paramanathan" userId="4c819e44-119f-447e-841b-e35335f52bdd" providerId="ADAL" clId="{F1F325B2-3EA8-CA44-944C-D1A608C85B18}" dt="2023-02-07T21:07:37.813" v="9950" actId="1076"/>
          <ac:spMkLst>
            <pc:docMk/>
            <pc:sldMk cId="2231463944" sldId="5330"/>
            <ac:spMk id="11" creationId="{5C2EA6A5-88B6-B4DA-ACD1-B20F5D7255D2}"/>
          </ac:spMkLst>
        </pc:spChg>
        <pc:picChg chg="add mod">
          <ac:chgData name="Johan Paramanathan" userId="4c819e44-119f-447e-841b-e35335f52bdd" providerId="ADAL" clId="{F1F325B2-3EA8-CA44-944C-D1A608C85B18}" dt="2023-02-08T07:05:14.585" v="10695" actId="1076"/>
          <ac:picMkLst>
            <pc:docMk/>
            <pc:sldMk cId="2231463944" sldId="5330"/>
            <ac:picMk id="12" creationId="{E55A84B5-48A0-D1D5-F409-5F110903BEC9}"/>
          </ac:picMkLst>
        </pc:picChg>
        <pc:cxnChg chg="add mod">
          <ac:chgData name="Johan Paramanathan" userId="4c819e44-119f-447e-841b-e35335f52bdd" providerId="ADAL" clId="{F1F325B2-3EA8-CA44-944C-D1A608C85B18}" dt="2023-02-07T21:07:43.451" v="9952" actId="1076"/>
          <ac:cxnSpMkLst>
            <pc:docMk/>
            <pc:sldMk cId="2231463944" sldId="5330"/>
            <ac:cxnSpMk id="9" creationId="{BA265430-5EC2-EC91-6B49-6F94ECF68F5E}"/>
          </ac:cxnSpMkLst>
        </pc:cxnChg>
      </pc:sldChg>
      <pc:sldChg chg="addSp delSp modSp new mod modTransition modShow">
        <pc:chgData name="Johan Paramanathan" userId="4c819e44-119f-447e-841b-e35335f52bdd" providerId="ADAL" clId="{F1F325B2-3EA8-CA44-944C-D1A608C85B18}" dt="2023-02-07T20:37:58.372" v="9614"/>
        <pc:sldMkLst>
          <pc:docMk/>
          <pc:sldMk cId="2298251668" sldId="5331"/>
        </pc:sldMkLst>
        <pc:spChg chg="mod ord modVis">
          <ac:chgData name="Johan Paramanathan" userId="4c819e44-119f-447e-841b-e35335f52bdd" providerId="ADAL" clId="{F1F325B2-3EA8-CA44-944C-D1A608C85B18}" dt="2023-02-07T18:26:33.106" v="8509" actId="26606"/>
          <ac:spMkLst>
            <pc:docMk/>
            <pc:sldMk cId="2298251668" sldId="5331"/>
            <ac:spMk id="2" creationId="{E7D8A3A9-AD00-5DED-4BC5-75E3CF276D8F}"/>
          </ac:spMkLst>
        </pc:spChg>
        <pc:spChg chg="del">
          <ac:chgData name="Johan Paramanathan" userId="4c819e44-119f-447e-841b-e35335f52bdd" providerId="ADAL" clId="{F1F325B2-3EA8-CA44-944C-D1A608C85B18}" dt="2023-02-07T18:26:33.106" v="8509" actId="26606"/>
          <ac:spMkLst>
            <pc:docMk/>
            <pc:sldMk cId="2298251668" sldId="5331"/>
            <ac:spMk id="3" creationId="{CB50F5BB-0FE4-2091-6A9B-B246D0971AEB}"/>
          </ac:spMkLst>
        </pc:spChg>
        <pc:spChg chg="del">
          <ac:chgData name="Johan Paramanathan" userId="4c819e44-119f-447e-841b-e35335f52bdd" providerId="ADAL" clId="{F1F325B2-3EA8-CA44-944C-D1A608C85B18}" dt="2023-02-07T18:26:28.707" v="8507" actId="478"/>
          <ac:spMkLst>
            <pc:docMk/>
            <pc:sldMk cId="2298251668" sldId="5331"/>
            <ac:spMk id="4" creationId="{55B504F4-6B02-3472-4AC8-E6EBC0ABA4C1}"/>
          </ac:spMkLst>
        </pc:spChg>
        <pc:spChg chg="del">
          <ac:chgData name="Johan Paramanathan" userId="4c819e44-119f-447e-841b-e35335f52bdd" providerId="ADAL" clId="{F1F325B2-3EA8-CA44-944C-D1A608C85B18}" dt="2023-02-07T18:26:33.106" v="8509" actId="26606"/>
          <ac:spMkLst>
            <pc:docMk/>
            <pc:sldMk cId="2298251668" sldId="5331"/>
            <ac:spMk id="5" creationId="{C78FF7DE-C48E-05D9-E675-28D6ED3E3D9A}"/>
          </ac:spMkLst>
        </pc:spChg>
        <pc:picChg chg="add mod">
          <ac:chgData name="Johan Paramanathan" userId="4c819e44-119f-447e-841b-e35335f52bdd" providerId="ADAL" clId="{F1F325B2-3EA8-CA44-944C-D1A608C85B18}" dt="2023-02-07T18:26:33.106" v="8509" actId="26606"/>
          <ac:picMkLst>
            <pc:docMk/>
            <pc:sldMk cId="2298251668" sldId="5331"/>
            <ac:picMk id="1026" creationId="{5916D73E-5391-C887-6411-97F9C26CE38B}"/>
          </ac:picMkLst>
        </pc:picChg>
      </pc:sldChg>
      <pc:sldChg chg="modSp new mod modTransition">
        <pc:chgData name="Johan Paramanathan" userId="4c819e44-119f-447e-841b-e35335f52bdd" providerId="ADAL" clId="{F1F325B2-3EA8-CA44-944C-D1A608C85B18}" dt="2023-02-07T20:37:58.372" v="9614"/>
        <pc:sldMkLst>
          <pc:docMk/>
          <pc:sldMk cId="1150024335" sldId="5332"/>
        </pc:sldMkLst>
        <pc:spChg chg="mod">
          <ac:chgData name="Johan Paramanathan" userId="4c819e44-119f-447e-841b-e35335f52bdd" providerId="ADAL" clId="{F1F325B2-3EA8-CA44-944C-D1A608C85B18}" dt="2023-02-07T18:48:51.767" v="8825" actId="20577"/>
          <ac:spMkLst>
            <pc:docMk/>
            <pc:sldMk cId="1150024335" sldId="5332"/>
            <ac:spMk id="2" creationId="{4E9DBC01-86B4-C346-BC7B-48471D0F7EA8}"/>
          </ac:spMkLst>
        </pc:spChg>
      </pc:sldChg>
      <pc:sldChg chg="addSp delSp modSp new mod modTransition">
        <pc:chgData name="Johan Paramanathan" userId="4c819e44-119f-447e-841b-e35335f52bdd" providerId="ADAL" clId="{F1F325B2-3EA8-CA44-944C-D1A608C85B18}" dt="2023-02-08T07:00:37.053" v="10548" actId="1076"/>
        <pc:sldMkLst>
          <pc:docMk/>
          <pc:sldMk cId="1680902729" sldId="5333"/>
        </pc:sldMkLst>
        <pc:spChg chg="mod">
          <ac:chgData name="Johan Paramanathan" userId="4c819e44-119f-447e-841b-e35335f52bdd" providerId="ADAL" clId="{F1F325B2-3EA8-CA44-944C-D1A608C85B18}" dt="2023-02-07T21:03:18.143" v="9812" actId="20577"/>
          <ac:spMkLst>
            <pc:docMk/>
            <pc:sldMk cId="1680902729" sldId="5333"/>
            <ac:spMk id="3" creationId="{CD65F1CF-E59A-F96C-50EC-0C1AA599D718}"/>
          </ac:spMkLst>
        </pc:spChg>
        <pc:spChg chg="del">
          <ac:chgData name="Johan Paramanathan" userId="4c819e44-119f-447e-841b-e35335f52bdd" providerId="ADAL" clId="{F1F325B2-3EA8-CA44-944C-D1A608C85B18}" dt="2023-02-07T19:19:32.326" v="9228" actId="478"/>
          <ac:spMkLst>
            <pc:docMk/>
            <pc:sldMk cId="1680902729" sldId="5333"/>
            <ac:spMk id="4" creationId="{EA89C68D-9796-DF32-5BA7-DAF6C23D13DA}"/>
          </ac:spMkLst>
        </pc:spChg>
        <pc:spChg chg="del">
          <ac:chgData name="Johan Paramanathan" userId="4c819e44-119f-447e-841b-e35335f52bdd" providerId="ADAL" clId="{F1F325B2-3EA8-CA44-944C-D1A608C85B18}" dt="2023-02-07T19:19:31.483" v="9227" actId="478"/>
          <ac:spMkLst>
            <pc:docMk/>
            <pc:sldMk cId="1680902729" sldId="5333"/>
            <ac:spMk id="5" creationId="{05981728-B752-CB06-57C3-811BBC614FE8}"/>
          </ac:spMkLst>
        </pc:spChg>
        <pc:picChg chg="add del mod">
          <ac:chgData name="Johan Paramanathan" userId="4c819e44-119f-447e-841b-e35335f52bdd" providerId="ADAL" clId="{F1F325B2-3EA8-CA44-944C-D1A608C85B18}" dt="2023-02-08T07:00:17.675" v="10543" actId="478"/>
          <ac:picMkLst>
            <pc:docMk/>
            <pc:sldMk cId="1680902729" sldId="5333"/>
            <ac:picMk id="7" creationId="{CD3B34D4-84CB-7AE6-BE58-F7131AFF4755}"/>
          </ac:picMkLst>
        </pc:picChg>
        <pc:picChg chg="add mod">
          <ac:chgData name="Johan Paramanathan" userId="4c819e44-119f-447e-841b-e35335f52bdd" providerId="ADAL" clId="{F1F325B2-3EA8-CA44-944C-D1A608C85B18}" dt="2023-02-08T07:00:37.053" v="10548" actId="1076"/>
          <ac:picMkLst>
            <pc:docMk/>
            <pc:sldMk cId="1680902729" sldId="5333"/>
            <ac:picMk id="9" creationId="{2A4CFB61-40C5-78B6-B1E1-DCCDFBFEF9E7}"/>
          </ac:picMkLst>
        </pc:picChg>
      </pc:sldChg>
      <pc:sldChg chg="add del">
        <pc:chgData name="Johan Paramanathan" userId="4c819e44-119f-447e-841b-e35335f52bdd" providerId="ADAL" clId="{F1F325B2-3EA8-CA44-944C-D1A608C85B18}" dt="2023-02-07T18:51:13.691" v="8831"/>
        <pc:sldMkLst>
          <pc:docMk/>
          <pc:sldMk cId="4121208602" sldId="5333"/>
        </pc:sldMkLst>
      </pc:sldChg>
      <pc:sldChg chg="add del">
        <pc:chgData name="Johan Paramanathan" userId="4c819e44-119f-447e-841b-e35335f52bdd" providerId="ADAL" clId="{F1F325B2-3EA8-CA44-944C-D1A608C85B18}" dt="2023-02-07T18:51:21.485" v="8834"/>
        <pc:sldMkLst>
          <pc:docMk/>
          <pc:sldMk cId="4237848265" sldId="5333"/>
        </pc:sldMkLst>
      </pc:sldChg>
      <pc:sldChg chg="addSp delSp modSp new mod modTransition modNotesTx">
        <pc:chgData name="Johan Paramanathan" userId="4c819e44-119f-447e-841b-e35335f52bdd" providerId="ADAL" clId="{F1F325B2-3EA8-CA44-944C-D1A608C85B18}" dt="2023-02-08T08:23:15.277" v="10836" actId="1076"/>
        <pc:sldMkLst>
          <pc:docMk/>
          <pc:sldMk cId="1949513202" sldId="5334"/>
        </pc:sldMkLst>
        <pc:spChg chg="mod">
          <ac:chgData name="Johan Paramanathan" userId="4c819e44-119f-447e-841b-e35335f52bdd" providerId="ADAL" clId="{F1F325B2-3EA8-CA44-944C-D1A608C85B18}" dt="2023-02-08T08:23:08.389" v="10834" actId="1076"/>
          <ac:spMkLst>
            <pc:docMk/>
            <pc:sldMk cId="1949513202" sldId="5334"/>
            <ac:spMk id="2" creationId="{8B4A5165-95C7-7673-B3AA-C4261AC97AB1}"/>
          </ac:spMkLst>
        </pc:spChg>
        <pc:spChg chg="add del mod">
          <ac:chgData name="Johan Paramanathan" userId="4c819e44-119f-447e-841b-e35335f52bdd" providerId="ADAL" clId="{F1F325B2-3EA8-CA44-944C-D1A608C85B18}" dt="2023-02-08T08:22:52.491" v="10830" actId="21"/>
          <ac:spMkLst>
            <pc:docMk/>
            <pc:sldMk cId="1949513202" sldId="5334"/>
            <ac:spMk id="4" creationId="{07593495-C0C5-11CD-D216-F1E8F24458B9}"/>
          </ac:spMkLst>
        </pc:spChg>
        <pc:spChg chg="add mod">
          <ac:chgData name="Johan Paramanathan" userId="4c819e44-119f-447e-841b-e35335f52bdd" providerId="ADAL" clId="{F1F325B2-3EA8-CA44-944C-D1A608C85B18}" dt="2023-02-08T08:23:15.277" v="10836" actId="1076"/>
          <ac:spMkLst>
            <pc:docMk/>
            <pc:sldMk cId="1949513202" sldId="5334"/>
            <ac:spMk id="6" creationId="{81B5843F-96A6-85A3-5DB0-24E6F6F69492}"/>
          </ac:spMkLst>
        </pc:spChg>
        <pc:picChg chg="add del mod">
          <ac:chgData name="Johan Paramanathan" userId="4c819e44-119f-447e-841b-e35335f52bdd" providerId="ADAL" clId="{F1F325B2-3EA8-CA44-944C-D1A608C85B18}" dt="2023-02-08T08:23:04.043" v="10833" actId="478"/>
          <ac:picMkLst>
            <pc:docMk/>
            <pc:sldMk cId="1949513202" sldId="5334"/>
            <ac:picMk id="3" creationId="{E6B0D6B0-64FE-2A19-1857-2962E49569F5}"/>
          </ac:picMkLst>
        </pc:picChg>
        <pc:picChg chg="add mod">
          <ac:chgData name="Johan Paramanathan" userId="4c819e44-119f-447e-841b-e35335f52bdd" providerId="ADAL" clId="{F1F325B2-3EA8-CA44-944C-D1A608C85B18}" dt="2023-02-08T08:23:11.140" v="10835" actId="1076"/>
          <ac:picMkLst>
            <pc:docMk/>
            <pc:sldMk cId="1949513202" sldId="5334"/>
            <ac:picMk id="6146" creationId="{B0F74925-AC09-0D3E-99E4-C51223755C86}"/>
          </ac:picMkLst>
        </pc:picChg>
      </pc:sldChg>
      <pc:sldChg chg="addSp delSp modSp new mod modClrScheme chgLayout">
        <pc:chgData name="Johan Paramanathan" userId="4c819e44-119f-447e-841b-e35335f52bdd" providerId="ADAL" clId="{F1F325B2-3EA8-CA44-944C-D1A608C85B18}" dt="2023-02-08T06:57:15.064" v="10526" actId="207"/>
        <pc:sldMkLst>
          <pc:docMk/>
          <pc:sldMk cId="274454514" sldId="5335"/>
        </pc:sldMkLst>
        <pc:spChg chg="mod ord">
          <ac:chgData name="Johan Paramanathan" userId="4c819e44-119f-447e-841b-e35335f52bdd" providerId="ADAL" clId="{F1F325B2-3EA8-CA44-944C-D1A608C85B18}" dt="2023-02-08T06:57:01.449" v="10525" actId="26606"/>
          <ac:spMkLst>
            <pc:docMk/>
            <pc:sldMk cId="274454514" sldId="5335"/>
            <ac:spMk id="2" creationId="{CDFCEEF0-5036-5EE4-D42E-C80DAAC78C61}"/>
          </ac:spMkLst>
        </pc:spChg>
        <pc:spChg chg="mod">
          <ac:chgData name="Johan Paramanathan" userId="4c819e44-119f-447e-841b-e35335f52bdd" providerId="ADAL" clId="{F1F325B2-3EA8-CA44-944C-D1A608C85B18}" dt="2023-02-08T06:57:01.449" v="10525" actId="26606"/>
          <ac:spMkLst>
            <pc:docMk/>
            <pc:sldMk cId="274454514" sldId="5335"/>
            <ac:spMk id="3" creationId="{1B0E6FB7-6801-B428-4241-6CF56FDAFA70}"/>
          </ac:spMkLst>
        </pc:spChg>
        <pc:spChg chg="del mod">
          <ac:chgData name="Johan Paramanathan" userId="4c819e44-119f-447e-841b-e35335f52bdd" providerId="ADAL" clId="{F1F325B2-3EA8-CA44-944C-D1A608C85B18}" dt="2023-02-08T06:57:01.449" v="10525" actId="26606"/>
          <ac:spMkLst>
            <pc:docMk/>
            <pc:sldMk cId="274454514" sldId="5335"/>
            <ac:spMk id="4" creationId="{C75C4840-AEBE-FE78-86AD-83AC7E4E80AC}"/>
          </ac:spMkLst>
        </pc:spChg>
        <pc:spChg chg="del">
          <ac:chgData name="Johan Paramanathan" userId="4c819e44-119f-447e-841b-e35335f52bdd" providerId="ADAL" clId="{F1F325B2-3EA8-CA44-944C-D1A608C85B18}" dt="2023-02-08T06:57:01.449" v="10525" actId="26606"/>
          <ac:spMkLst>
            <pc:docMk/>
            <pc:sldMk cId="274454514" sldId="5335"/>
            <ac:spMk id="5" creationId="{37E26BBB-112F-BC57-535C-1CB50C9F2D52}"/>
          </ac:spMkLst>
        </pc:spChg>
        <pc:spChg chg="add mod">
          <ac:chgData name="Johan Paramanathan" userId="4c819e44-119f-447e-841b-e35335f52bdd" providerId="ADAL" clId="{F1F325B2-3EA8-CA44-944C-D1A608C85B18}" dt="2023-02-08T06:57:01.449" v="10525" actId="26606"/>
          <ac:spMkLst>
            <pc:docMk/>
            <pc:sldMk cId="274454514" sldId="5335"/>
            <ac:spMk id="11" creationId="{2E702C3B-B0A0-ADDE-8714-4C0A0673E676}"/>
          </ac:spMkLst>
        </pc:spChg>
        <pc:graphicFrameChg chg="add mod modGraphic">
          <ac:chgData name="Johan Paramanathan" userId="4c819e44-119f-447e-841b-e35335f52bdd" providerId="ADAL" clId="{F1F325B2-3EA8-CA44-944C-D1A608C85B18}" dt="2023-02-08T06:57:15.064" v="10526" actId="207"/>
          <ac:graphicFrameMkLst>
            <pc:docMk/>
            <pc:sldMk cId="274454514" sldId="5335"/>
            <ac:graphicFrameMk id="7" creationId="{61DE0109-02EF-188A-ACFA-CD1497FF5EB0}"/>
          </ac:graphicFrameMkLst>
        </pc:graphicFrameChg>
      </pc:sldChg>
      <pc:sldChg chg="addSp delSp modSp new mod">
        <pc:chgData name="Johan Paramanathan" userId="4c819e44-119f-447e-841b-e35335f52bdd" providerId="ADAL" clId="{F1F325B2-3EA8-CA44-944C-D1A608C85B18}" dt="2023-02-08T07:40:43.139" v="10738" actId="12100"/>
        <pc:sldMkLst>
          <pc:docMk/>
          <pc:sldMk cId="3006491055" sldId="5336"/>
        </pc:sldMkLst>
        <pc:spChg chg="mod">
          <ac:chgData name="Johan Paramanathan" userId="4c819e44-119f-447e-841b-e35335f52bdd" providerId="ADAL" clId="{F1F325B2-3EA8-CA44-944C-D1A608C85B18}" dt="2023-02-08T07:03:03.524" v="10580" actId="20577"/>
          <ac:spMkLst>
            <pc:docMk/>
            <pc:sldMk cId="3006491055" sldId="5336"/>
            <ac:spMk id="3" creationId="{5B201EA0-0BA6-6BB8-D22C-617118C13981}"/>
          </ac:spMkLst>
        </pc:spChg>
        <pc:spChg chg="del">
          <ac:chgData name="Johan Paramanathan" userId="4c819e44-119f-447e-841b-e35335f52bdd" providerId="ADAL" clId="{F1F325B2-3EA8-CA44-944C-D1A608C85B18}" dt="2023-02-08T07:03:12.041" v="10583" actId="478"/>
          <ac:spMkLst>
            <pc:docMk/>
            <pc:sldMk cId="3006491055" sldId="5336"/>
            <ac:spMk id="4" creationId="{FE41465D-EFD1-93C6-28E2-FB4B4157A099}"/>
          </ac:spMkLst>
        </pc:spChg>
        <pc:spChg chg="del mod">
          <ac:chgData name="Johan Paramanathan" userId="4c819e44-119f-447e-841b-e35335f52bdd" providerId="ADAL" clId="{F1F325B2-3EA8-CA44-944C-D1A608C85B18}" dt="2023-02-08T07:03:10.935" v="10582" actId="478"/>
          <ac:spMkLst>
            <pc:docMk/>
            <pc:sldMk cId="3006491055" sldId="5336"/>
            <ac:spMk id="6" creationId="{7D37E0FA-0D24-4983-5C31-5F7E836411CB}"/>
          </ac:spMkLst>
        </pc:spChg>
        <pc:graphicFrameChg chg="add mod modGraphic">
          <ac:chgData name="Johan Paramanathan" userId="4c819e44-119f-447e-841b-e35335f52bdd" providerId="ADAL" clId="{F1F325B2-3EA8-CA44-944C-D1A608C85B18}" dt="2023-02-08T07:40:43.139" v="10738" actId="12100"/>
          <ac:graphicFrameMkLst>
            <pc:docMk/>
            <pc:sldMk cId="3006491055" sldId="5336"/>
            <ac:graphicFrameMk id="7" creationId="{25CA197D-99AD-9446-050A-D144F30A03A1}"/>
          </ac:graphicFrameMkLst>
        </pc:graphicFrameChg>
      </pc:sldChg>
      <pc:sldChg chg="addSp delSp modSp new del mod">
        <pc:chgData name="Johan Paramanathan" userId="4c819e44-119f-447e-841b-e35335f52bdd" providerId="ADAL" clId="{F1F325B2-3EA8-CA44-944C-D1A608C85B18}" dt="2023-02-08T06:49:00.488" v="10052" actId="2696"/>
        <pc:sldMkLst>
          <pc:docMk/>
          <pc:sldMk cId="3196441580" sldId="5336"/>
        </pc:sldMkLst>
        <pc:spChg chg="mod">
          <ac:chgData name="Johan Paramanathan" userId="4c819e44-119f-447e-841b-e35335f52bdd" providerId="ADAL" clId="{F1F325B2-3EA8-CA44-944C-D1A608C85B18}" dt="2023-02-08T06:44:12.664" v="10044" actId="20577"/>
          <ac:spMkLst>
            <pc:docMk/>
            <pc:sldMk cId="3196441580" sldId="5336"/>
            <ac:spMk id="3" creationId="{8470CB82-13F4-E819-5397-A357A897F623}"/>
          </ac:spMkLst>
        </pc:spChg>
        <pc:spChg chg="del">
          <ac:chgData name="Johan Paramanathan" userId="4c819e44-119f-447e-841b-e35335f52bdd" providerId="ADAL" clId="{F1F325B2-3EA8-CA44-944C-D1A608C85B18}" dt="2023-02-08T06:44:16.938" v="10045" actId="478"/>
          <ac:spMkLst>
            <pc:docMk/>
            <pc:sldMk cId="3196441580" sldId="5336"/>
            <ac:spMk id="4" creationId="{ED34E29E-339B-B0A4-A759-646A6AEA7FE5}"/>
          </ac:spMkLst>
        </pc:spChg>
        <pc:spChg chg="add del">
          <ac:chgData name="Johan Paramanathan" userId="4c819e44-119f-447e-841b-e35335f52bdd" providerId="ADAL" clId="{F1F325B2-3EA8-CA44-944C-D1A608C85B18}" dt="2023-02-08T06:44:58.768" v="10047" actId="22"/>
          <ac:spMkLst>
            <pc:docMk/>
            <pc:sldMk cId="3196441580" sldId="5336"/>
            <ac:spMk id="7" creationId="{44426B44-CEF6-4EA6-CB9C-09F85675FEB6}"/>
          </ac:spMkLst>
        </pc:spChg>
        <pc:spChg chg="add del">
          <ac:chgData name="Johan Paramanathan" userId="4c819e44-119f-447e-841b-e35335f52bdd" providerId="ADAL" clId="{F1F325B2-3EA8-CA44-944C-D1A608C85B18}" dt="2023-02-08T06:46:38.494" v="10049" actId="22"/>
          <ac:spMkLst>
            <pc:docMk/>
            <pc:sldMk cId="3196441580" sldId="5336"/>
            <ac:spMk id="9" creationId="{7FD93A71-B647-D8FA-BEAC-834A84041481}"/>
          </ac:spMkLst>
        </pc:spChg>
        <pc:picChg chg="add del mod">
          <ac:chgData name="Johan Paramanathan" userId="4c819e44-119f-447e-841b-e35335f52bdd" providerId="ADAL" clId="{F1F325B2-3EA8-CA44-944C-D1A608C85B18}" dt="2023-02-08T06:47:24.251" v="10051" actId="478"/>
          <ac:picMkLst>
            <pc:docMk/>
            <pc:sldMk cId="3196441580" sldId="5336"/>
            <ac:picMk id="11" creationId="{76FC8363-DC84-5801-B6D5-44E28AEE347C}"/>
          </ac:picMkLst>
        </pc:picChg>
      </pc:sldChg>
      <pc:sldChg chg="modSp new mod">
        <pc:chgData name="Johan Paramanathan" userId="4c819e44-119f-447e-841b-e35335f52bdd" providerId="ADAL" clId="{F1F325B2-3EA8-CA44-944C-D1A608C85B18}" dt="2023-02-08T07:08:41.252" v="10728" actId="20577"/>
        <pc:sldMkLst>
          <pc:docMk/>
          <pc:sldMk cId="1293264829" sldId="5337"/>
        </pc:sldMkLst>
        <pc:spChg chg="mod">
          <ac:chgData name="Johan Paramanathan" userId="4c819e44-119f-447e-841b-e35335f52bdd" providerId="ADAL" clId="{F1F325B2-3EA8-CA44-944C-D1A608C85B18}" dt="2023-02-08T07:08:41.252" v="10728" actId="20577"/>
          <ac:spMkLst>
            <pc:docMk/>
            <pc:sldMk cId="1293264829" sldId="5337"/>
            <ac:spMk id="3" creationId="{52588AE1-38A2-4082-F772-8D6B19BD7FBC}"/>
          </ac:spMkLst>
        </pc:spChg>
      </pc:sldChg>
      <pc:sldChg chg="modSp new mod">
        <pc:chgData name="Johan Paramanathan" userId="4c819e44-119f-447e-841b-e35335f52bdd" providerId="ADAL" clId="{F1F325B2-3EA8-CA44-944C-D1A608C85B18}" dt="2023-02-08T07:08:47.141" v="10735" actId="20577"/>
        <pc:sldMkLst>
          <pc:docMk/>
          <pc:sldMk cId="43648943" sldId="5338"/>
        </pc:sldMkLst>
        <pc:spChg chg="mod">
          <ac:chgData name="Johan Paramanathan" userId="4c819e44-119f-447e-841b-e35335f52bdd" providerId="ADAL" clId="{F1F325B2-3EA8-CA44-944C-D1A608C85B18}" dt="2023-02-08T07:08:47.141" v="10735" actId="20577"/>
          <ac:spMkLst>
            <pc:docMk/>
            <pc:sldMk cId="43648943" sldId="5338"/>
            <ac:spMk id="3" creationId="{038DA4F8-21F9-9B0C-5EF0-F2DF270BF72B}"/>
          </ac:spMkLst>
        </pc:spChg>
      </pc:sldChg>
      <pc:sldChg chg="addSp delSp modSp new del mod">
        <pc:chgData name="Johan Paramanathan" userId="4c819e44-119f-447e-841b-e35335f52bdd" providerId="ADAL" clId="{F1F325B2-3EA8-CA44-944C-D1A608C85B18}" dt="2023-02-08T07:58:06.193" v="10762" actId="2696"/>
        <pc:sldMkLst>
          <pc:docMk/>
          <pc:sldMk cId="184052389" sldId="5339"/>
        </pc:sldMkLst>
        <pc:spChg chg="del">
          <ac:chgData name="Johan Paramanathan" userId="4c819e44-119f-447e-841b-e35335f52bdd" providerId="ADAL" clId="{F1F325B2-3EA8-CA44-944C-D1A608C85B18}" dt="2023-02-08T07:57:25.855" v="10761" actId="478"/>
          <ac:spMkLst>
            <pc:docMk/>
            <pc:sldMk cId="184052389" sldId="5339"/>
            <ac:spMk id="3" creationId="{589F1A1F-3081-1D23-73CE-BEEBE05C7A69}"/>
          </ac:spMkLst>
        </pc:spChg>
        <pc:spChg chg="del">
          <ac:chgData name="Johan Paramanathan" userId="4c819e44-119f-447e-841b-e35335f52bdd" providerId="ADAL" clId="{F1F325B2-3EA8-CA44-944C-D1A608C85B18}" dt="2023-02-08T07:57:01.532" v="10740" actId="1032"/>
          <ac:spMkLst>
            <pc:docMk/>
            <pc:sldMk cId="184052389" sldId="5339"/>
            <ac:spMk id="4" creationId="{6A37346D-8CFB-2573-C06F-4513233EB694}"/>
          </ac:spMkLst>
        </pc:spChg>
        <pc:spChg chg="del">
          <ac:chgData name="Johan Paramanathan" userId="4c819e44-119f-447e-841b-e35335f52bdd" providerId="ADAL" clId="{F1F325B2-3EA8-CA44-944C-D1A608C85B18}" dt="2023-02-08T07:57:23.650" v="10760" actId="478"/>
          <ac:spMkLst>
            <pc:docMk/>
            <pc:sldMk cId="184052389" sldId="5339"/>
            <ac:spMk id="5" creationId="{0E5862DD-FDBF-0353-EC52-05947AC67535}"/>
          </ac:spMkLst>
        </pc:spChg>
        <pc:spChg chg="add del mod">
          <ac:chgData name="Johan Paramanathan" userId="4c819e44-119f-447e-841b-e35335f52bdd" providerId="ADAL" clId="{F1F325B2-3EA8-CA44-944C-D1A608C85B18}" dt="2023-02-08T07:57:22.717" v="10759" actId="478"/>
          <ac:spMkLst>
            <pc:docMk/>
            <pc:sldMk cId="184052389" sldId="5339"/>
            <ac:spMk id="8" creationId="{827457C7-0042-27EE-4D8A-08287B64BF92}"/>
          </ac:spMkLst>
        </pc:spChg>
        <pc:graphicFrameChg chg="add del mod modGraphic">
          <ac:chgData name="Johan Paramanathan" userId="4c819e44-119f-447e-841b-e35335f52bdd" providerId="ADAL" clId="{F1F325B2-3EA8-CA44-944C-D1A608C85B18}" dt="2023-02-08T07:57:21.083" v="10758" actId="478"/>
          <ac:graphicFrameMkLst>
            <pc:docMk/>
            <pc:sldMk cId="184052389" sldId="5339"/>
            <ac:graphicFrameMk id="6" creationId="{5BC0883E-8EDD-199C-AE8A-9620D1C917ED}"/>
          </ac:graphicFrameMkLst>
        </pc:graphicFrameChg>
      </pc:sldChg>
      <pc:sldChg chg="addSp delSp modSp new mod">
        <pc:chgData name="Johan Paramanathan" userId="4c819e44-119f-447e-841b-e35335f52bdd" providerId="ADAL" clId="{F1F325B2-3EA8-CA44-944C-D1A608C85B18}" dt="2023-02-08T08:23:00.316" v="10832" actId="1076"/>
        <pc:sldMkLst>
          <pc:docMk/>
          <pc:sldMk cId="2916521673" sldId="5339"/>
        </pc:sldMkLst>
        <pc:spChg chg="del">
          <ac:chgData name="Johan Paramanathan" userId="4c819e44-119f-447e-841b-e35335f52bdd" providerId="ADAL" clId="{F1F325B2-3EA8-CA44-944C-D1A608C85B18}" dt="2023-02-08T08:22:37.030" v="10826" actId="478"/>
          <ac:spMkLst>
            <pc:docMk/>
            <pc:sldMk cId="2916521673" sldId="5339"/>
            <ac:spMk id="3" creationId="{7F5AE132-3848-1BCD-DB49-7E7AC954C17D}"/>
          </ac:spMkLst>
        </pc:spChg>
        <pc:spChg chg="del">
          <ac:chgData name="Johan Paramanathan" userId="4c819e44-119f-447e-841b-e35335f52bdd" providerId="ADAL" clId="{F1F325B2-3EA8-CA44-944C-D1A608C85B18}" dt="2023-02-08T08:22:34.659" v="10824" actId="478"/>
          <ac:spMkLst>
            <pc:docMk/>
            <pc:sldMk cId="2916521673" sldId="5339"/>
            <ac:spMk id="4" creationId="{B5687B97-7F05-B93A-9BE8-3741B97B4658}"/>
          </ac:spMkLst>
        </pc:spChg>
        <pc:spChg chg="del">
          <ac:chgData name="Johan Paramanathan" userId="4c819e44-119f-447e-841b-e35335f52bdd" providerId="ADAL" clId="{F1F325B2-3EA8-CA44-944C-D1A608C85B18}" dt="2023-02-08T08:22:35.887" v="10825" actId="478"/>
          <ac:spMkLst>
            <pc:docMk/>
            <pc:sldMk cId="2916521673" sldId="5339"/>
            <ac:spMk id="5" creationId="{52791903-D518-1F07-5253-92894296F22D}"/>
          </ac:spMkLst>
        </pc:spChg>
        <pc:spChg chg="add mod">
          <ac:chgData name="Johan Paramanathan" userId="4c819e44-119f-447e-841b-e35335f52bdd" providerId="ADAL" clId="{F1F325B2-3EA8-CA44-944C-D1A608C85B18}" dt="2023-02-08T08:23:00.316" v="10832" actId="1076"/>
          <ac:spMkLst>
            <pc:docMk/>
            <pc:sldMk cId="2916521673" sldId="5339"/>
            <ac:spMk id="7" creationId="{AE0D8961-212D-D567-5BB8-EDD69618BC2F}"/>
          </ac:spMkLst>
        </pc:spChg>
        <pc:picChg chg="add mod">
          <ac:chgData name="Johan Paramanathan" userId="4c819e44-119f-447e-841b-e35335f52bdd" providerId="ADAL" clId="{F1F325B2-3EA8-CA44-944C-D1A608C85B18}" dt="2023-02-08T08:22:45.869" v="10829" actId="14100"/>
          <ac:picMkLst>
            <pc:docMk/>
            <pc:sldMk cId="2916521673" sldId="5339"/>
            <ac:picMk id="6" creationId="{7BA0F537-2D6F-ED60-08B5-5627BFBD3D4B}"/>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10.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2.svg"/><Relationship Id="rId5" Type="http://schemas.openxmlformats.org/officeDocument/2006/relationships/image" Target="../media/image14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2.svg"/><Relationship Id="rId5" Type="http://schemas.openxmlformats.org/officeDocument/2006/relationships/image" Target="../media/image14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6A71B1-CC91-4C26-AB0C-B9E6DA5F65F3}" type="doc">
      <dgm:prSet loTypeId="urn:microsoft.com/office/officeart/2018/5/layout/IconCircleLabelList" loCatId="icon" qsTypeId="urn:microsoft.com/office/officeart/2005/8/quickstyle/simple1" qsCatId="simple" csTypeId="urn:microsoft.com/office/officeart/2005/8/colors/accent3_3" csCatId="accent3" phldr="1"/>
      <dgm:spPr/>
      <dgm:t>
        <a:bodyPr/>
        <a:lstStyle/>
        <a:p>
          <a:endParaRPr lang="en-US"/>
        </a:p>
      </dgm:t>
    </dgm:pt>
    <dgm:pt modelId="{9895A619-F2FE-41F3-B261-611F9F77D471}">
      <dgm:prSet/>
      <dgm:spPr/>
      <dgm:t>
        <a:bodyPr/>
        <a:lstStyle/>
        <a:p>
          <a:pPr>
            <a:lnSpc>
              <a:spcPct val="100000"/>
            </a:lnSpc>
            <a:defRPr cap="all"/>
          </a:pPr>
          <a:r>
            <a:rPr lang="nb-NO" dirty="0">
              <a:solidFill>
                <a:schemeClr val="bg2"/>
              </a:solidFill>
            </a:rPr>
            <a:t>Pre-</a:t>
          </a:r>
          <a:r>
            <a:rPr lang="nb-NO" dirty="0" err="1">
              <a:solidFill>
                <a:schemeClr val="bg2"/>
              </a:solidFill>
            </a:rPr>
            <a:t>Commit</a:t>
          </a:r>
          <a:r>
            <a:rPr lang="nb-NO" dirty="0">
              <a:solidFill>
                <a:sysClr val="windowText" lastClr="000000"/>
              </a:solidFill>
            </a:rPr>
            <a:t> </a:t>
          </a:r>
          <a:endParaRPr lang="en-US" dirty="0">
            <a:solidFill>
              <a:sysClr val="windowText" lastClr="000000"/>
            </a:solidFill>
          </a:endParaRPr>
        </a:p>
      </dgm:t>
    </dgm:pt>
    <dgm:pt modelId="{617CD1E3-6153-4536-B989-8719C01C067A}" type="parTrans" cxnId="{1F5AC6C0-9BA4-43F6-9E3B-DAE43765D25C}">
      <dgm:prSet/>
      <dgm:spPr/>
      <dgm:t>
        <a:bodyPr/>
        <a:lstStyle/>
        <a:p>
          <a:endParaRPr lang="en-US">
            <a:solidFill>
              <a:sysClr val="windowText" lastClr="000000"/>
            </a:solidFill>
          </a:endParaRPr>
        </a:p>
      </dgm:t>
    </dgm:pt>
    <dgm:pt modelId="{9B160B91-342E-45A9-B324-5B563140C5BE}" type="sibTrans" cxnId="{1F5AC6C0-9BA4-43F6-9E3B-DAE43765D25C}">
      <dgm:prSet/>
      <dgm:spPr/>
      <dgm:t>
        <a:bodyPr/>
        <a:lstStyle/>
        <a:p>
          <a:endParaRPr lang="en-US">
            <a:solidFill>
              <a:sysClr val="windowText" lastClr="000000"/>
            </a:solidFill>
          </a:endParaRPr>
        </a:p>
      </dgm:t>
    </dgm:pt>
    <dgm:pt modelId="{7892EBF2-18BE-4F94-B451-3AA7011433A0}">
      <dgm:prSet/>
      <dgm:spPr/>
      <dgm:t>
        <a:bodyPr/>
        <a:lstStyle/>
        <a:p>
          <a:pPr>
            <a:lnSpc>
              <a:spcPct val="100000"/>
            </a:lnSpc>
            <a:defRPr cap="all"/>
          </a:pPr>
          <a:r>
            <a:rPr lang="nb-NO" dirty="0" err="1">
              <a:solidFill>
                <a:schemeClr val="bg2"/>
              </a:solidFill>
            </a:rPr>
            <a:t>Commit</a:t>
          </a:r>
          <a:r>
            <a:rPr lang="nb-NO" dirty="0">
              <a:solidFill>
                <a:sysClr val="windowText" lastClr="000000"/>
              </a:solidFill>
            </a:rPr>
            <a:t> </a:t>
          </a:r>
          <a:endParaRPr lang="en-US" dirty="0">
            <a:solidFill>
              <a:sysClr val="windowText" lastClr="000000"/>
            </a:solidFill>
          </a:endParaRPr>
        </a:p>
      </dgm:t>
    </dgm:pt>
    <dgm:pt modelId="{BA5282B5-909D-47BB-9007-E44C9B789D76}" type="parTrans" cxnId="{DD1248E0-3169-4359-8C30-F353EBBE92DD}">
      <dgm:prSet/>
      <dgm:spPr/>
      <dgm:t>
        <a:bodyPr/>
        <a:lstStyle/>
        <a:p>
          <a:endParaRPr lang="en-US">
            <a:solidFill>
              <a:sysClr val="windowText" lastClr="000000"/>
            </a:solidFill>
          </a:endParaRPr>
        </a:p>
      </dgm:t>
    </dgm:pt>
    <dgm:pt modelId="{79A668A6-E3F1-46DA-A258-A2F49C149D4B}" type="sibTrans" cxnId="{DD1248E0-3169-4359-8C30-F353EBBE92DD}">
      <dgm:prSet/>
      <dgm:spPr/>
      <dgm:t>
        <a:bodyPr/>
        <a:lstStyle/>
        <a:p>
          <a:endParaRPr lang="en-US">
            <a:solidFill>
              <a:sysClr val="windowText" lastClr="000000"/>
            </a:solidFill>
          </a:endParaRPr>
        </a:p>
      </dgm:t>
    </dgm:pt>
    <dgm:pt modelId="{9FAB1BE9-5AA9-4DAC-A6FC-D500F6BA3AD1}">
      <dgm:prSet/>
      <dgm:spPr/>
      <dgm:t>
        <a:bodyPr/>
        <a:lstStyle/>
        <a:p>
          <a:pPr>
            <a:lnSpc>
              <a:spcPct val="100000"/>
            </a:lnSpc>
            <a:defRPr cap="all"/>
          </a:pPr>
          <a:r>
            <a:rPr lang="nb-NO" dirty="0" err="1">
              <a:solidFill>
                <a:schemeClr val="bg2"/>
              </a:solidFill>
            </a:rPr>
            <a:t>Akseptanse</a:t>
          </a:r>
          <a:r>
            <a:rPr lang="nb-NO" dirty="0">
              <a:solidFill>
                <a:sysClr val="windowText" lastClr="000000"/>
              </a:solidFill>
            </a:rPr>
            <a:t> </a:t>
          </a:r>
          <a:endParaRPr lang="en-US" dirty="0">
            <a:solidFill>
              <a:sysClr val="windowText" lastClr="000000"/>
            </a:solidFill>
          </a:endParaRPr>
        </a:p>
      </dgm:t>
    </dgm:pt>
    <dgm:pt modelId="{D0FFE5EA-1A53-4DA0-99B3-1213261ECC48}" type="parTrans" cxnId="{655D6AF1-705E-4A77-83E0-47B8B5CA565C}">
      <dgm:prSet/>
      <dgm:spPr/>
      <dgm:t>
        <a:bodyPr/>
        <a:lstStyle/>
        <a:p>
          <a:endParaRPr lang="en-US">
            <a:solidFill>
              <a:sysClr val="windowText" lastClr="000000"/>
            </a:solidFill>
          </a:endParaRPr>
        </a:p>
      </dgm:t>
    </dgm:pt>
    <dgm:pt modelId="{1A3AC0B0-DAFC-4F16-B92B-D7BE02B04457}" type="sibTrans" cxnId="{655D6AF1-705E-4A77-83E0-47B8B5CA565C}">
      <dgm:prSet/>
      <dgm:spPr/>
      <dgm:t>
        <a:bodyPr/>
        <a:lstStyle/>
        <a:p>
          <a:endParaRPr lang="en-US">
            <a:solidFill>
              <a:sysClr val="windowText" lastClr="000000"/>
            </a:solidFill>
          </a:endParaRPr>
        </a:p>
      </dgm:t>
    </dgm:pt>
    <dgm:pt modelId="{30B1B442-F04A-4C08-A55E-FA44E88CA99C}">
      <dgm:prSet/>
      <dgm:spPr/>
      <dgm:t>
        <a:bodyPr/>
        <a:lstStyle/>
        <a:p>
          <a:pPr>
            <a:lnSpc>
              <a:spcPct val="100000"/>
            </a:lnSpc>
            <a:defRPr cap="all"/>
          </a:pPr>
          <a:r>
            <a:rPr lang="nb-NO" dirty="0">
              <a:solidFill>
                <a:schemeClr val="bg2"/>
              </a:solidFill>
            </a:rPr>
            <a:t>Produksjon</a:t>
          </a:r>
          <a:r>
            <a:rPr lang="nb-NO" dirty="0">
              <a:solidFill>
                <a:sysClr val="windowText" lastClr="000000"/>
              </a:solidFill>
            </a:rPr>
            <a:t> </a:t>
          </a:r>
          <a:endParaRPr lang="en-US" dirty="0">
            <a:solidFill>
              <a:sysClr val="windowText" lastClr="000000"/>
            </a:solidFill>
          </a:endParaRPr>
        </a:p>
      </dgm:t>
    </dgm:pt>
    <dgm:pt modelId="{F57B5FC0-955A-4DB3-973F-734BDD00AF7B}" type="parTrans" cxnId="{10C0777D-FF55-4774-9FEC-7B9F430408F4}">
      <dgm:prSet/>
      <dgm:spPr/>
      <dgm:t>
        <a:bodyPr/>
        <a:lstStyle/>
        <a:p>
          <a:endParaRPr lang="en-US">
            <a:solidFill>
              <a:sysClr val="windowText" lastClr="000000"/>
            </a:solidFill>
          </a:endParaRPr>
        </a:p>
      </dgm:t>
    </dgm:pt>
    <dgm:pt modelId="{926E2278-6485-4673-B350-0706CC10A6C4}" type="sibTrans" cxnId="{10C0777D-FF55-4774-9FEC-7B9F430408F4}">
      <dgm:prSet/>
      <dgm:spPr/>
      <dgm:t>
        <a:bodyPr/>
        <a:lstStyle/>
        <a:p>
          <a:endParaRPr lang="en-US">
            <a:solidFill>
              <a:sysClr val="windowText" lastClr="000000"/>
            </a:solidFill>
          </a:endParaRPr>
        </a:p>
      </dgm:t>
    </dgm:pt>
    <dgm:pt modelId="{BCB2236F-D140-4BEF-924C-E5DA90754D33}">
      <dgm:prSet/>
      <dgm:spPr/>
      <dgm:t>
        <a:bodyPr/>
        <a:lstStyle/>
        <a:p>
          <a:pPr>
            <a:lnSpc>
              <a:spcPct val="100000"/>
            </a:lnSpc>
            <a:defRPr cap="all"/>
          </a:pPr>
          <a:r>
            <a:rPr lang="nb-NO" dirty="0">
              <a:solidFill>
                <a:schemeClr val="bg2"/>
              </a:solidFill>
            </a:rPr>
            <a:t>Operations</a:t>
          </a:r>
          <a:r>
            <a:rPr lang="nb-NO" dirty="0">
              <a:solidFill>
                <a:sysClr val="windowText" lastClr="000000"/>
              </a:solidFill>
            </a:rPr>
            <a:t>/</a:t>
          </a:r>
          <a:r>
            <a:rPr lang="nb-NO" dirty="0">
              <a:solidFill>
                <a:schemeClr val="bg2"/>
              </a:solidFill>
            </a:rPr>
            <a:t>Drift</a:t>
          </a:r>
          <a:r>
            <a:rPr lang="nb-NO" dirty="0">
              <a:solidFill>
                <a:sysClr val="windowText" lastClr="000000"/>
              </a:solidFill>
            </a:rPr>
            <a:t> </a:t>
          </a:r>
          <a:endParaRPr lang="en-US" dirty="0">
            <a:solidFill>
              <a:sysClr val="windowText" lastClr="000000"/>
            </a:solidFill>
          </a:endParaRPr>
        </a:p>
      </dgm:t>
    </dgm:pt>
    <dgm:pt modelId="{633C5B4E-89BA-4076-9EC2-1CBA9943F0FA}" type="parTrans" cxnId="{15EEDA65-6C9D-4ECA-9773-9DF6597EB9B9}">
      <dgm:prSet/>
      <dgm:spPr/>
      <dgm:t>
        <a:bodyPr/>
        <a:lstStyle/>
        <a:p>
          <a:endParaRPr lang="en-US">
            <a:solidFill>
              <a:sysClr val="windowText" lastClr="000000"/>
            </a:solidFill>
          </a:endParaRPr>
        </a:p>
      </dgm:t>
    </dgm:pt>
    <dgm:pt modelId="{EC64499D-E361-4D15-8D80-C4E86DE3551C}" type="sibTrans" cxnId="{15EEDA65-6C9D-4ECA-9773-9DF6597EB9B9}">
      <dgm:prSet/>
      <dgm:spPr/>
      <dgm:t>
        <a:bodyPr/>
        <a:lstStyle/>
        <a:p>
          <a:endParaRPr lang="en-US">
            <a:solidFill>
              <a:sysClr val="windowText" lastClr="000000"/>
            </a:solidFill>
          </a:endParaRPr>
        </a:p>
      </dgm:t>
    </dgm:pt>
    <dgm:pt modelId="{3005C5D3-059B-47C1-831A-CD4204B27312}" type="pres">
      <dgm:prSet presAssocID="{C46A71B1-CC91-4C26-AB0C-B9E6DA5F65F3}" presName="root" presStyleCnt="0">
        <dgm:presLayoutVars>
          <dgm:dir/>
          <dgm:resizeHandles val="exact"/>
        </dgm:presLayoutVars>
      </dgm:prSet>
      <dgm:spPr/>
    </dgm:pt>
    <dgm:pt modelId="{7AF57972-46B1-4DAC-909D-64F74DA4635E}" type="pres">
      <dgm:prSet presAssocID="{9895A619-F2FE-41F3-B261-611F9F77D471}" presName="compNode" presStyleCnt="0"/>
      <dgm:spPr/>
    </dgm:pt>
    <dgm:pt modelId="{B5F2D55E-3A1F-41DA-9B10-FBC86F3B93ED}" type="pres">
      <dgm:prSet presAssocID="{9895A619-F2FE-41F3-B261-611F9F77D471}" presName="iconBgRect" presStyleLbl="bgShp" presStyleIdx="0" presStyleCnt="5"/>
      <dgm:spPr/>
    </dgm:pt>
    <dgm:pt modelId="{2164EFFD-6EED-435E-B943-E3E6B924CB35}" type="pres">
      <dgm:prSet presAssocID="{9895A619-F2FE-41F3-B261-611F9F77D4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ounterclockwise curve"/>
        </a:ext>
      </dgm:extLst>
    </dgm:pt>
    <dgm:pt modelId="{2B33D6EC-AAC4-4D2A-9A34-E68CF780DCB0}" type="pres">
      <dgm:prSet presAssocID="{9895A619-F2FE-41F3-B261-611F9F77D471}" presName="spaceRect" presStyleCnt="0"/>
      <dgm:spPr/>
    </dgm:pt>
    <dgm:pt modelId="{5A3568B6-CB69-48D7-8784-69DC669CDE6B}" type="pres">
      <dgm:prSet presAssocID="{9895A619-F2FE-41F3-B261-611F9F77D471}" presName="textRect" presStyleLbl="revTx" presStyleIdx="0" presStyleCnt="5">
        <dgm:presLayoutVars>
          <dgm:chMax val="1"/>
          <dgm:chPref val="1"/>
        </dgm:presLayoutVars>
      </dgm:prSet>
      <dgm:spPr/>
    </dgm:pt>
    <dgm:pt modelId="{F27B1C69-7B65-4A8E-A55C-147AE8D82892}" type="pres">
      <dgm:prSet presAssocID="{9B160B91-342E-45A9-B324-5B563140C5BE}" presName="sibTrans" presStyleCnt="0"/>
      <dgm:spPr/>
    </dgm:pt>
    <dgm:pt modelId="{AB591493-1CBF-4BE5-A86B-930EEEB760A4}" type="pres">
      <dgm:prSet presAssocID="{7892EBF2-18BE-4F94-B451-3AA7011433A0}" presName="compNode" presStyleCnt="0"/>
      <dgm:spPr/>
    </dgm:pt>
    <dgm:pt modelId="{D40A2EDA-70C8-404F-A1D6-11FC389F7B0D}" type="pres">
      <dgm:prSet presAssocID="{7892EBF2-18BE-4F94-B451-3AA7011433A0}" presName="iconBgRect" presStyleLbl="bgShp" presStyleIdx="1" presStyleCnt="5"/>
      <dgm:spPr/>
    </dgm:pt>
    <dgm:pt modelId="{3E2558CA-2A12-4C6E-81DC-79417F1E493E}" type="pres">
      <dgm:prSet presAssocID="{7892EBF2-18BE-4F94-B451-3AA7011433A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143A024B-D326-450A-8F99-9BE9C8D7CCA5}" type="pres">
      <dgm:prSet presAssocID="{7892EBF2-18BE-4F94-B451-3AA7011433A0}" presName="spaceRect" presStyleCnt="0"/>
      <dgm:spPr/>
    </dgm:pt>
    <dgm:pt modelId="{B7D5A3DF-E708-41A0-8936-E36282F10CB8}" type="pres">
      <dgm:prSet presAssocID="{7892EBF2-18BE-4F94-B451-3AA7011433A0}" presName="textRect" presStyleLbl="revTx" presStyleIdx="1" presStyleCnt="5">
        <dgm:presLayoutVars>
          <dgm:chMax val="1"/>
          <dgm:chPref val="1"/>
        </dgm:presLayoutVars>
      </dgm:prSet>
      <dgm:spPr/>
    </dgm:pt>
    <dgm:pt modelId="{F4E723BD-2727-4C26-9F88-42FE26CB8030}" type="pres">
      <dgm:prSet presAssocID="{79A668A6-E3F1-46DA-A258-A2F49C149D4B}" presName="sibTrans" presStyleCnt="0"/>
      <dgm:spPr/>
    </dgm:pt>
    <dgm:pt modelId="{5D96B646-F8DC-4EED-B917-81F673579615}" type="pres">
      <dgm:prSet presAssocID="{9FAB1BE9-5AA9-4DAC-A6FC-D500F6BA3AD1}" presName="compNode" presStyleCnt="0"/>
      <dgm:spPr/>
    </dgm:pt>
    <dgm:pt modelId="{F4A2FBDD-4359-4CBF-9FAC-0DBD8528E069}" type="pres">
      <dgm:prSet presAssocID="{9FAB1BE9-5AA9-4DAC-A6FC-D500F6BA3AD1}" presName="iconBgRect" presStyleLbl="bgShp" presStyleIdx="2" presStyleCnt="5"/>
      <dgm:spPr/>
    </dgm:pt>
    <dgm:pt modelId="{E0823913-6080-4F85-9D49-0941C679E295}" type="pres">
      <dgm:prSet presAssocID="{9FAB1BE9-5AA9-4DAC-A6FC-D500F6BA3AD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7808B4EC-227C-43B6-9F5D-30875C5B40A9}" type="pres">
      <dgm:prSet presAssocID="{9FAB1BE9-5AA9-4DAC-A6FC-D500F6BA3AD1}" presName="spaceRect" presStyleCnt="0"/>
      <dgm:spPr/>
    </dgm:pt>
    <dgm:pt modelId="{925A1325-0325-4B78-A254-1D3A3719933D}" type="pres">
      <dgm:prSet presAssocID="{9FAB1BE9-5AA9-4DAC-A6FC-D500F6BA3AD1}" presName="textRect" presStyleLbl="revTx" presStyleIdx="2" presStyleCnt="5">
        <dgm:presLayoutVars>
          <dgm:chMax val="1"/>
          <dgm:chPref val="1"/>
        </dgm:presLayoutVars>
      </dgm:prSet>
      <dgm:spPr/>
    </dgm:pt>
    <dgm:pt modelId="{0EA73A03-3F64-497A-B6CF-70FB5107F9C5}" type="pres">
      <dgm:prSet presAssocID="{1A3AC0B0-DAFC-4F16-B92B-D7BE02B04457}" presName="sibTrans" presStyleCnt="0"/>
      <dgm:spPr/>
    </dgm:pt>
    <dgm:pt modelId="{93B24E48-6202-4015-92D9-41EDFDAD7C69}" type="pres">
      <dgm:prSet presAssocID="{30B1B442-F04A-4C08-A55E-FA44E88CA99C}" presName="compNode" presStyleCnt="0"/>
      <dgm:spPr/>
    </dgm:pt>
    <dgm:pt modelId="{DD9D4E1E-1C8E-4187-8F67-DC4B9CFE6242}" type="pres">
      <dgm:prSet presAssocID="{30B1B442-F04A-4C08-A55E-FA44E88CA99C}" presName="iconBgRect" presStyleLbl="bgShp" presStyleIdx="3" presStyleCnt="5"/>
      <dgm:spPr/>
    </dgm:pt>
    <dgm:pt modelId="{9125993B-2B06-4AB6-A1FA-1FDC7F6D6D08}" type="pres">
      <dgm:prSet presAssocID="{30B1B442-F04A-4C08-A55E-FA44E88CA99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ctory"/>
        </a:ext>
      </dgm:extLst>
    </dgm:pt>
    <dgm:pt modelId="{30E57865-CE6A-4477-8765-0E773705B235}" type="pres">
      <dgm:prSet presAssocID="{30B1B442-F04A-4C08-A55E-FA44E88CA99C}" presName="spaceRect" presStyleCnt="0"/>
      <dgm:spPr/>
    </dgm:pt>
    <dgm:pt modelId="{6A0F77AA-D524-46DB-ABB0-8B9B89D8A1D1}" type="pres">
      <dgm:prSet presAssocID="{30B1B442-F04A-4C08-A55E-FA44E88CA99C}" presName="textRect" presStyleLbl="revTx" presStyleIdx="3" presStyleCnt="5">
        <dgm:presLayoutVars>
          <dgm:chMax val="1"/>
          <dgm:chPref val="1"/>
        </dgm:presLayoutVars>
      </dgm:prSet>
      <dgm:spPr/>
    </dgm:pt>
    <dgm:pt modelId="{A4BE8254-ECAB-4C60-B5EF-2C8FA35EBB1D}" type="pres">
      <dgm:prSet presAssocID="{926E2278-6485-4673-B350-0706CC10A6C4}" presName="sibTrans" presStyleCnt="0"/>
      <dgm:spPr/>
    </dgm:pt>
    <dgm:pt modelId="{BAF39B1C-DE4D-4D00-9E24-1EBC0FB06202}" type="pres">
      <dgm:prSet presAssocID="{BCB2236F-D140-4BEF-924C-E5DA90754D33}" presName="compNode" presStyleCnt="0"/>
      <dgm:spPr/>
    </dgm:pt>
    <dgm:pt modelId="{F4E7BD89-4A4E-4ED5-85BD-B775C3C08C08}" type="pres">
      <dgm:prSet presAssocID="{BCB2236F-D140-4BEF-924C-E5DA90754D33}" presName="iconBgRect" presStyleLbl="bgShp" presStyleIdx="4" presStyleCnt="5"/>
      <dgm:spPr/>
    </dgm:pt>
    <dgm:pt modelId="{85128818-BA98-4FDD-B5A2-533407E7C719}" type="pres">
      <dgm:prSet presAssocID="{BCB2236F-D140-4BEF-924C-E5DA90754D3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2D3DAF1B-064A-4A3D-9069-5638E82388BF}" type="pres">
      <dgm:prSet presAssocID="{BCB2236F-D140-4BEF-924C-E5DA90754D33}" presName="spaceRect" presStyleCnt="0"/>
      <dgm:spPr/>
    </dgm:pt>
    <dgm:pt modelId="{422AEFE3-8E8B-478C-BB49-277DD1BD5439}" type="pres">
      <dgm:prSet presAssocID="{BCB2236F-D140-4BEF-924C-E5DA90754D33}" presName="textRect" presStyleLbl="revTx" presStyleIdx="4" presStyleCnt="5">
        <dgm:presLayoutVars>
          <dgm:chMax val="1"/>
          <dgm:chPref val="1"/>
        </dgm:presLayoutVars>
      </dgm:prSet>
      <dgm:spPr/>
    </dgm:pt>
  </dgm:ptLst>
  <dgm:cxnLst>
    <dgm:cxn modelId="{66E0D512-78E6-4C81-BD8D-2D3FEF017D01}" type="presOf" srcId="{9FAB1BE9-5AA9-4DAC-A6FC-D500F6BA3AD1}" destId="{925A1325-0325-4B78-A254-1D3A3719933D}" srcOrd="0" destOrd="0" presId="urn:microsoft.com/office/officeart/2018/5/layout/IconCircleLabelList"/>
    <dgm:cxn modelId="{C047861D-2C33-42CC-B6D1-348B2B28E0CB}" type="presOf" srcId="{9895A619-F2FE-41F3-B261-611F9F77D471}" destId="{5A3568B6-CB69-48D7-8784-69DC669CDE6B}" srcOrd="0" destOrd="0" presId="urn:microsoft.com/office/officeart/2018/5/layout/IconCircleLabelList"/>
    <dgm:cxn modelId="{EB84B753-2E2D-4C81-8895-DE288D4B4F6C}" type="presOf" srcId="{BCB2236F-D140-4BEF-924C-E5DA90754D33}" destId="{422AEFE3-8E8B-478C-BB49-277DD1BD5439}" srcOrd="0" destOrd="0" presId="urn:microsoft.com/office/officeart/2018/5/layout/IconCircleLabelList"/>
    <dgm:cxn modelId="{15EEDA65-6C9D-4ECA-9773-9DF6597EB9B9}" srcId="{C46A71B1-CC91-4C26-AB0C-B9E6DA5F65F3}" destId="{BCB2236F-D140-4BEF-924C-E5DA90754D33}" srcOrd="4" destOrd="0" parTransId="{633C5B4E-89BA-4076-9EC2-1CBA9943F0FA}" sibTransId="{EC64499D-E361-4D15-8D80-C4E86DE3551C}"/>
    <dgm:cxn modelId="{2DD2B86D-0AA6-4434-AFBE-18CF04AB9C4C}" type="presOf" srcId="{30B1B442-F04A-4C08-A55E-FA44E88CA99C}" destId="{6A0F77AA-D524-46DB-ABB0-8B9B89D8A1D1}" srcOrd="0" destOrd="0" presId="urn:microsoft.com/office/officeart/2018/5/layout/IconCircleLabelList"/>
    <dgm:cxn modelId="{10C0777D-FF55-4774-9FEC-7B9F430408F4}" srcId="{C46A71B1-CC91-4C26-AB0C-B9E6DA5F65F3}" destId="{30B1B442-F04A-4C08-A55E-FA44E88CA99C}" srcOrd="3" destOrd="0" parTransId="{F57B5FC0-955A-4DB3-973F-734BDD00AF7B}" sibTransId="{926E2278-6485-4673-B350-0706CC10A6C4}"/>
    <dgm:cxn modelId="{6369AAA4-9ED8-40FB-A76D-67FB2B7E27E0}" type="presOf" srcId="{7892EBF2-18BE-4F94-B451-3AA7011433A0}" destId="{B7D5A3DF-E708-41A0-8936-E36282F10CB8}" srcOrd="0" destOrd="0" presId="urn:microsoft.com/office/officeart/2018/5/layout/IconCircleLabelList"/>
    <dgm:cxn modelId="{1F5AC6C0-9BA4-43F6-9E3B-DAE43765D25C}" srcId="{C46A71B1-CC91-4C26-AB0C-B9E6DA5F65F3}" destId="{9895A619-F2FE-41F3-B261-611F9F77D471}" srcOrd="0" destOrd="0" parTransId="{617CD1E3-6153-4536-B989-8719C01C067A}" sibTransId="{9B160B91-342E-45A9-B324-5B563140C5BE}"/>
    <dgm:cxn modelId="{DD1248E0-3169-4359-8C30-F353EBBE92DD}" srcId="{C46A71B1-CC91-4C26-AB0C-B9E6DA5F65F3}" destId="{7892EBF2-18BE-4F94-B451-3AA7011433A0}" srcOrd="1" destOrd="0" parTransId="{BA5282B5-909D-47BB-9007-E44C9B789D76}" sibTransId="{79A668A6-E3F1-46DA-A258-A2F49C149D4B}"/>
    <dgm:cxn modelId="{8F30AAE6-50A2-490B-ADBC-6B2245476263}" type="presOf" srcId="{C46A71B1-CC91-4C26-AB0C-B9E6DA5F65F3}" destId="{3005C5D3-059B-47C1-831A-CD4204B27312}" srcOrd="0" destOrd="0" presId="urn:microsoft.com/office/officeart/2018/5/layout/IconCircleLabelList"/>
    <dgm:cxn modelId="{655D6AF1-705E-4A77-83E0-47B8B5CA565C}" srcId="{C46A71B1-CC91-4C26-AB0C-B9E6DA5F65F3}" destId="{9FAB1BE9-5AA9-4DAC-A6FC-D500F6BA3AD1}" srcOrd="2" destOrd="0" parTransId="{D0FFE5EA-1A53-4DA0-99B3-1213261ECC48}" sibTransId="{1A3AC0B0-DAFC-4F16-B92B-D7BE02B04457}"/>
    <dgm:cxn modelId="{579408AE-0272-4B7C-AC83-52C70276A80F}" type="presParOf" srcId="{3005C5D3-059B-47C1-831A-CD4204B27312}" destId="{7AF57972-46B1-4DAC-909D-64F74DA4635E}" srcOrd="0" destOrd="0" presId="urn:microsoft.com/office/officeart/2018/5/layout/IconCircleLabelList"/>
    <dgm:cxn modelId="{420229BA-960C-4EF9-91B8-B0E939A9021F}" type="presParOf" srcId="{7AF57972-46B1-4DAC-909D-64F74DA4635E}" destId="{B5F2D55E-3A1F-41DA-9B10-FBC86F3B93ED}" srcOrd="0" destOrd="0" presId="urn:microsoft.com/office/officeart/2018/5/layout/IconCircleLabelList"/>
    <dgm:cxn modelId="{1BE70648-B485-4270-B04F-2D3ABD4778A0}" type="presParOf" srcId="{7AF57972-46B1-4DAC-909D-64F74DA4635E}" destId="{2164EFFD-6EED-435E-B943-E3E6B924CB35}" srcOrd="1" destOrd="0" presId="urn:microsoft.com/office/officeart/2018/5/layout/IconCircleLabelList"/>
    <dgm:cxn modelId="{AE32D71E-58ED-43FE-A971-F4D39BB259B4}" type="presParOf" srcId="{7AF57972-46B1-4DAC-909D-64F74DA4635E}" destId="{2B33D6EC-AAC4-4D2A-9A34-E68CF780DCB0}" srcOrd="2" destOrd="0" presId="urn:microsoft.com/office/officeart/2018/5/layout/IconCircleLabelList"/>
    <dgm:cxn modelId="{0A7CC7C1-DCBD-4646-947B-485BE88C1AB7}" type="presParOf" srcId="{7AF57972-46B1-4DAC-909D-64F74DA4635E}" destId="{5A3568B6-CB69-48D7-8784-69DC669CDE6B}" srcOrd="3" destOrd="0" presId="urn:microsoft.com/office/officeart/2018/5/layout/IconCircleLabelList"/>
    <dgm:cxn modelId="{1D6FC192-0C9C-43DB-9BD7-5BD4C52743F6}" type="presParOf" srcId="{3005C5D3-059B-47C1-831A-CD4204B27312}" destId="{F27B1C69-7B65-4A8E-A55C-147AE8D82892}" srcOrd="1" destOrd="0" presId="urn:microsoft.com/office/officeart/2018/5/layout/IconCircleLabelList"/>
    <dgm:cxn modelId="{6FE702C2-FE3D-440A-B36A-DC8AAAC37E1F}" type="presParOf" srcId="{3005C5D3-059B-47C1-831A-CD4204B27312}" destId="{AB591493-1CBF-4BE5-A86B-930EEEB760A4}" srcOrd="2" destOrd="0" presId="urn:microsoft.com/office/officeart/2018/5/layout/IconCircleLabelList"/>
    <dgm:cxn modelId="{C8BD4C67-47FC-496C-BA78-7FF264C76E97}" type="presParOf" srcId="{AB591493-1CBF-4BE5-A86B-930EEEB760A4}" destId="{D40A2EDA-70C8-404F-A1D6-11FC389F7B0D}" srcOrd="0" destOrd="0" presId="urn:microsoft.com/office/officeart/2018/5/layout/IconCircleLabelList"/>
    <dgm:cxn modelId="{58F60AAC-6367-443A-A3ED-0778040C8FB5}" type="presParOf" srcId="{AB591493-1CBF-4BE5-A86B-930EEEB760A4}" destId="{3E2558CA-2A12-4C6E-81DC-79417F1E493E}" srcOrd="1" destOrd="0" presId="urn:microsoft.com/office/officeart/2018/5/layout/IconCircleLabelList"/>
    <dgm:cxn modelId="{1E394B0E-9407-4F3B-9ED2-843EAE4B3D85}" type="presParOf" srcId="{AB591493-1CBF-4BE5-A86B-930EEEB760A4}" destId="{143A024B-D326-450A-8F99-9BE9C8D7CCA5}" srcOrd="2" destOrd="0" presId="urn:microsoft.com/office/officeart/2018/5/layout/IconCircleLabelList"/>
    <dgm:cxn modelId="{C0ED54D2-121D-4A43-84B2-3501EB32B2D1}" type="presParOf" srcId="{AB591493-1CBF-4BE5-A86B-930EEEB760A4}" destId="{B7D5A3DF-E708-41A0-8936-E36282F10CB8}" srcOrd="3" destOrd="0" presId="urn:microsoft.com/office/officeart/2018/5/layout/IconCircleLabelList"/>
    <dgm:cxn modelId="{D6C396DF-077C-4B39-8FE1-F5954A22B49B}" type="presParOf" srcId="{3005C5D3-059B-47C1-831A-CD4204B27312}" destId="{F4E723BD-2727-4C26-9F88-42FE26CB8030}" srcOrd="3" destOrd="0" presId="urn:microsoft.com/office/officeart/2018/5/layout/IconCircleLabelList"/>
    <dgm:cxn modelId="{68D80BA9-2D51-43C7-905B-8D9948318F51}" type="presParOf" srcId="{3005C5D3-059B-47C1-831A-CD4204B27312}" destId="{5D96B646-F8DC-4EED-B917-81F673579615}" srcOrd="4" destOrd="0" presId="urn:microsoft.com/office/officeart/2018/5/layout/IconCircleLabelList"/>
    <dgm:cxn modelId="{3AB4D5AA-E98A-4A03-A945-27F96C265C14}" type="presParOf" srcId="{5D96B646-F8DC-4EED-B917-81F673579615}" destId="{F4A2FBDD-4359-4CBF-9FAC-0DBD8528E069}" srcOrd="0" destOrd="0" presId="urn:microsoft.com/office/officeart/2018/5/layout/IconCircleLabelList"/>
    <dgm:cxn modelId="{A13603DA-394C-45FC-813C-E65621B6E6C7}" type="presParOf" srcId="{5D96B646-F8DC-4EED-B917-81F673579615}" destId="{E0823913-6080-4F85-9D49-0941C679E295}" srcOrd="1" destOrd="0" presId="urn:microsoft.com/office/officeart/2018/5/layout/IconCircleLabelList"/>
    <dgm:cxn modelId="{E8DD63A8-23F9-40BB-978E-B2493B49AE2E}" type="presParOf" srcId="{5D96B646-F8DC-4EED-B917-81F673579615}" destId="{7808B4EC-227C-43B6-9F5D-30875C5B40A9}" srcOrd="2" destOrd="0" presId="urn:microsoft.com/office/officeart/2018/5/layout/IconCircleLabelList"/>
    <dgm:cxn modelId="{3718FBAC-575E-4AD7-B951-BEA9003E7B33}" type="presParOf" srcId="{5D96B646-F8DC-4EED-B917-81F673579615}" destId="{925A1325-0325-4B78-A254-1D3A3719933D}" srcOrd="3" destOrd="0" presId="urn:microsoft.com/office/officeart/2018/5/layout/IconCircleLabelList"/>
    <dgm:cxn modelId="{7BDB8712-503D-4859-8879-AFE66695FF19}" type="presParOf" srcId="{3005C5D3-059B-47C1-831A-CD4204B27312}" destId="{0EA73A03-3F64-497A-B6CF-70FB5107F9C5}" srcOrd="5" destOrd="0" presId="urn:microsoft.com/office/officeart/2018/5/layout/IconCircleLabelList"/>
    <dgm:cxn modelId="{DCACEF3B-EA97-46DB-BA99-14D7FD30A2EB}" type="presParOf" srcId="{3005C5D3-059B-47C1-831A-CD4204B27312}" destId="{93B24E48-6202-4015-92D9-41EDFDAD7C69}" srcOrd="6" destOrd="0" presId="urn:microsoft.com/office/officeart/2018/5/layout/IconCircleLabelList"/>
    <dgm:cxn modelId="{1EEBE7D6-B138-481B-AF11-365EA8B7B4AD}" type="presParOf" srcId="{93B24E48-6202-4015-92D9-41EDFDAD7C69}" destId="{DD9D4E1E-1C8E-4187-8F67-DC4B9CFE6242}" srcOrd="0" destOrd="0" presId="urn:microsoft.com/office/officeart/2018/5/layout/IconCircleLabelList"/>
    <dgm:cxn modelId="{82094079-C8BA-4C88-B71A-344FF0D2BD9C}" type="presParOf" srcId="{93B24E48-6202-4015-92D9-41EDFDAD7C69}" destId="{9125993B-2B06-4AB6-A1FA-1FDC7F6D6D08}" srcOrd="1" destOrd="0" presId="urn:microsoft.com/office/officeart/2018/5/layout/IconCircleLabelList"/>
    <dgm:cxn modelId="{6C609F73-8D6C-466C-AC19-187B36DEE6C0}" type="presParOf" srcId="{93B24E48-6202-4015-92D9-41EDFDAD7C69}" destId="{30E57865-CE6A-4477-8765-0E773705B235}" srcOrd="2" destOrd="0" presId="urn:microsoft.com/office/officeart/2018/5/layout/IconCircleLabelList"/>
    <dgm:cxn modelId="{664C5C40-0990-4527-A04E-A9BDE2FC2146}" type="presParOf" srcId="{93B24E48-6202-4015-92D9-41EDFDAD7C69}" destId="{6A0F77AA-D524-46DB-ABB0-8B9B89D8A1D1}" srcOrd="3" destOrd="0" presId="urn:microsoft.com/office/officeart/2018/5/layout/IconCircleLabelList"/>
    <dgm:cxn modelId="{5E046DAB-33BE-4225-AAC3-3BF6242F81AC}" type="presParOf" srcId="{3005C5D3-059B-47C1-831A-CD4204B27312}" destId="{A4BE8254-ECAB-4C60-B5EF-2C8FA35EBB1D}" srcOrd="7" destOrd="0" presId="urn:microsoft.com/office/officeart/2018/5/layout/IconCircleLabelList"/>
    <dgm:cxn modelId="{68360862-22BA-45DE-9163-0B83104229B8}" type="presParOf" srcId="{3005C5D3-059B-47C1-831A-CD4204B27312}" destId="{BAF39B1C-DE4D-4D00-9E24-1EBC0FB06202}" srcOrd="8" destOrd="0" presId="urn:microsoft.com/office/officeart/2018/5/layout/IconCircleLabelList"/>
    <dgm:cxn modelId="{1F0818CD-5E22-420D-8D15-45929FE50A50}" type="presParOf" srcId="{BAF39B1C-DE4D-4D00-9E24-1EBC0FB06202}" destId="{F4E7BD89-4A4E-4ED5-85BD-B775C3C08C08}" srcOrd="0" destOrd="0" presId="urn:microsoft.com/office/officeart/2018/5/layout/IconCircleLabelList"/>
    <dgm:cxn modelId="{971489B6-FDC0-4506-B38D-4333CA6229B1}" type="presParOf" srcId="{BAF39B1C-DE4D-4D00-9E24-1EBC0FB06202}" destId="{85128818-BA98-4FDD-B5A2-533407E7C719}" srcOrd="1" destOrd="0" presId="urn:microsoft.com/office/officeart/2018/5/layout/IconCircleLabelList"/>
    <dgm:cxn modelId="{EB8EA474-D07D-4682-98EE-AA1AC99EBAAB}" type="presParOf" srcId="{BAF39B1C-DE4D-4D00-9E24-1EBC0FB06202}" destId="{2D3DAF1B-064A-4A3D-9069-5638E82388BF}" srcOrd="2" destOrd="0" presId="urn:microsoft.com/office/officeart/2018/5/layout/IconCircleLabelList"/>
    <dgm:cxn modelId="{41F7D50A-1811-43FF-8145-94C211C01271}" type="presParOf" srcId="{BAF39B1C-DE4D-4D00-9E24-1EBC0FB06202}" destId="{422AEFE3-8E8B-478C-BB49-277DD1BD5439}"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443A014F-2EAA-44CF-AE90-578EA6B46885}"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047E8F84-7130-4944-9E1C-2EA15FEEE3B8}">
      <dgm:prSet/>
      <dgm:spPr/>
      <dgm:t>
        <a:bodyPr/>
        <a:lstStyle/>
        <a:p>
          <a:pPr>
            <a:defRPr b="1"/>
          </a:pPr>
          <a:r>
            <a:rPr lang="nb-NO">
              <a:solidFill>
                <a:schemeClr val="bg2"/>
              </a:solidFill>
            </a:rPr>
            <a:t>Hvilke variabler trenger dere? </a:t>
          </a:r>
          <a:endParaRPr lang="en-US">
            <a:solidFill>
              <a:schemeClr val="bg2"/>
            </a:solidFill>
          </a:endParaRPr>
        </a:p>
      </dgm:t>
    </dgm:pt>
    <dgm:pt modelId="{4A139ED5-0D4E-4963-87C0-423F5F3B3876}" type="parTrans" cxnId="{CF4BF0D0-7034-4C78-95E6-4F6D15FA2DCB}">
      <dgm:prSet/>
      <dgm:spPr/>
      <dgm:t>
        <a:bodyPr/>
        <a:lstStyle/>
        <a:p>
          <a:endParaRPr lang="en-US">
            <a:solidFill>
              <a:schemeClr val="bg2"/>
            </a:solidFill>
          </a:endParaRPr>
        </a:p>
      </dgm:t>
    </dgm:pt>
    <dgm:pt modelId="{1715426D-0258-4AFA-9379-1451558FA364}" type="sibTrans" cxnId="{CF4BF0D0-7034-4C78-95E6-4F6D15FA2DCB}">
      <dgm:prSet/>
      <dgm:spPr/>
      <dgm:t>
        <a:bodyPr/>
        <a:lstStyle/>
        <a:p>
          <a:endParaRPr lang="en-US">
            <a:solidFill>
              <a:schemeClr val="bg2"/>
            </a:solidFill>
          </a:endParaRPr>
        </a:p>
      </dgm:t>
    </dgm:pt>
    <dgm:pt modelId="{C36253B1-2499-4EF2-BA69-5AD780D33A21}">
      <dgm:prSet/>
      <dgm:spPr/>
      <dgm:t>
        <a:bodyPr/>
        <a:lstStyle/>
        <a:p>
          <a:pPr>
            <a:defRPr b="1"/>
          </a:pPr>
          <a:r>
            <a:rPr lang="nb-NO">
              <a:solidFill>
                <a:schemeClr val="bg2"/>
              </a:solidFill>
            </a:rPr>
            <a:t>Hvor ofte har dere behov for å se dem? </a:t>
          </a:r>
          <a:endParaRPr lang="en-US">
            <a:solidFill>
              <a:schemeClr val="bg2"/>
            </a:solidFill>
          </a:endParaRPr>
        </a:p>
      </dgm:t>
    </dgm:pt>
    <dgm:pt modelId="{A21547D1-470C-48FF-8CC0-75FADCA282E0}" type="parTrans" cxnId="{B2C6D496-A84E-49BE-A834-FE41279885C0}">
      <dgm:prSet/>
      <dgm:spPr/>
      <dgm:t>
        <a:bodyPr/>
        <a:lstStyle/>
        <a:p>
          <a:endParaRPr lang="en-US">
            <a:solidFill>
              <a:schemeClr val="bg2"/>
            </a:solidFill>
          </a:endParaRPr>
        </a:p>
      </dgm:t>
    </dgm:pt>
    <dgm:pt modelId="{19135C09-B378-4381-A4E8-1A8B13FB47FA}" type="sibTrans" cxnId="{B2C6D496-A84E-49BE-A834-FE41279885C0}">
      <dgm:prSet/>
      <dgm:spPr/>
      <dgm:t>
        <a:bodyPr/>
        <a:lstStyle/>
        <a:p>
          <a:endParaRPr lang="en-US">
            <a:solidFill>
              <a:schemeClr val="bg2"/>
            </a:solidFill>
          </a:endParaRPr>
        </a:p>
      </dgm:t>
    </dgm:pt>
    <dgm:pt modelId="{8ED9ADF4-A593-4D5B-8888-130CF6966C0D}">
      <dgm:prSet/>
      <dgm:spPr/>
      <dgm:t>
        <a:bodyPr/>
        <a:lstStyle/>
        <a:p>
          <a:r>
            <a:rPr lang="nb-NO">
              <a:solidFill>
                <a:schemeClr val="bg2"/>
              </a:solidFill>
            </a:rPr>
            <a:t>En gang i timen, hvert minutt, alle klikk?</a:t>
          </a:r>
          <a:endParaRPr lang="en-US">
            <a:solidFill>
              <a:schemeClr val="bg2"/>
            </a:solidFill>
          </a:endParaRPr>
        </a:p>
      </dgm:t>
    </dgm:pt>
    <dgm:pt modelId="{AB454D04-A5D4-41E4-B979-A3F56A23868B}" type="parTrans" cxnId="{664C4129-EF1E-4001-9E22-7FB39ABF44DA}">
      <dgm:prSet/>
      <dgm:spPr/>
      <dgm:t>
        <a:bodyPr/>
        <a:lstStyle/>
        <a:p>
          <a:endParaRPr lang="en-US">
            <a:solidFill>
              <a:schemeClr val="bg2"/>
            </a:solidFill>
          </a:endParaRPr>
        </a:p>
      </dgm:t>
    </dgm:pt>
    <dgm:pt modelId="{374349C9-DB78-43B5-B989-C53965A23C48}" type="sibTrans" cxnId="{664C4129-EF1E-4001-9E22-7FB39ABF44DA}">
      <dgm:prSet/>
      <dgm:spPr/>
      <dgm:t>
        <a:bodyPr/>
        <a:lstStyle/>
        <a:p>
          <a:endParaRPr lang="en-US">
            <a:solidFill>
              <a:schemeClr val="bg2"/>
            </a:solidFill>
          </a:endParaRPr>
        </a:p>
      </dgm:t>
    </dgm:pt>
    <dgm:pt modelId="{4A5A4938-496C-4149-AB49-57D50D485766}">
      <dgm:prSet/>
      <dgm:spPr/>
      <dgm:t>
        <a:bodyPr/>
        <a:lstStyle/>
        <a:p>
          <a:pPr>
            <a:defRPr b="1"/>
          </a:pPr>
          <a:r>
            <a:rPr lang="nb-NO">
              <a:solidFill>
                <a:schemeClr val="bg2"/>
              </a:solidFill>
            </a:rPr>
            <a:t>Hvor lenge skal det lagres? </a:t>
          </a:r>
          <a:endParaRPr lang="en-US">
            <a:solidFill>
              <a:schemeClr val="bg2"/>
            </a:solidFill>
          </a:endParaRPr>
        </a:p>
      </dgm:t>
    </dgm:pt>
    <dgm:pt modelId="{79C2C658-63EC-438B-8271-5D5600DD8D29}" type="parTrans" cxnId="{50495618-3691-4B57-9B36-58FC2C6D8624}">
      <dgm:prSet/>
      <dgm:spPr/>
      <dgm:t>
        <a:bodyPr/>
        <a:lstStyle/>
        <a:p>
          <a:endParaRPr lang="en-US">
            <a:solidFill>
              <a:schemeClr val="bg2"/>
            </a:solidFill>
          </a:endParaRPr>
        </a:p>
      </dgm:t>
    </dgm:pt>
    <dgm:pt modelId="{9DBBFF88-15B0-4B2B-8D5D-3870493D330A}" type="sibTrans" cxnId="{50495618-3691-4B57-9B36-58FC2C6D8624}">
      <dgm:prSet/>
      <dgm:spPr/>
      <dgm:t>
        <a:bodyPr/>
        <a:lstStyle/>
        <a:p>
          <a:endParaRPr lang="en-US">
            <a:solidFill>
              <a:schemeClr val="bg2"/>
            </a:solidFill>
          </a:endParaRPr>
        </a:p>
      </dgm:t>
    </dgm:pt>
    <dgm:pt modelId="{D40AC59F-A007-4DB5-838B-5AE8E4B05866}">
      <dgm:prSet/>
      <dgm:spPr/>
      <dgm:t>
        <a:bodyPr/>
        <a:lstStyle/>
        <a:p>
          <a:r>
            <a:rPr lang="nb-NO">
              <a:solidFill>
                <a:schemeClr val="bg2"/>
              </a:solidFill>
            </a:rPr>
            <a:t>1 time – 30 dager? </a:t>
          </a:r>
          <a:endParaRPr lang="en-US">
            <a:solidFill>
              <a:schemeClr val="bg2"/>
            </a:solidFill>
          </a:endParaRPr>
        </a:p>
      </dgm:t>
    </dgm:pt>
    <dgm:pt modelId="{B0CB82FC-66A8-4DF5-8C9E-7F9895299089}" type="parTrans" cxnId="{BE6BD41A-8E89-4BA5-8F9B-C5E22E830900}">
      <dgm:prSet/>
      <dgm:spPr/>
      <dgm:t>
        <a:bodyPr/>
        <a:lstStyle/>
        <a:p>
          <a:endParaRPr lang="en-US">
            <a:solidFill>
              <a:schemeClr val="bg2"/>
            </a:solidFill>
          </a:endParaRPr>
        </a:p>
      </dgm:t>
    </dgm:pt>
    <dgm:pt modelId="{372C669F-2F16-43DF-AD40-AB7A6F741D75}" type="sibTrans" cxnId="{BE6BD41A-8E89-4BA5-8F9B-C5E22E830900}">
      <dgm:prSet/>
      <dgm:spPr/>
      <dgm:t>
        <a:bodyPr/>
        <a:lstStyle/>
        <a:p>
          <a:endParaRPr lang="en-US">
            <a:solidFill>
              <a:schemeClr val="bg2"/>
            </a:solidFill>
          </a:endParaRPr>
        </a:p>
      </dgm:t>
    </dgm:pt>
    <dgm:pt modelId="{528E86E8-F9A6-4425-ADCA-8EF208F5C5C9}">
      <dgm:prSet/>
      <dgm:spPr/>
      <dgm:t>
        <a:bodyPr/>
        <a:lstStyle/>
        <a:p>
          <a:r>
            <a:rPr lang="nb-NO">
              <a:solidFill>
                <a:schemeClr val="bg2"/>
              </a:solidFill>
            </a:rPr>
            <a:t>Hot storage, Cold storage </a:t>
          </a:r>
          <a:endParaRPr lang="en-US">
            <a:solidFill>
              <a:schemeClr val="bg2"/>
            </a:solidFill>
          </a:endParaRPr>
        </a:p>
      </dgm:t>
    </dgm:pt>
    <dgm:pt modelId="{EB81CD71-6E29-43BB-93BD-A3F1C2F13DB9}" type="parTrans" cxnId="{63C487D0-9F8A-4772-944A-352DBDAC187C}">
      <dgm:prSet/>
      <dgm:spPr/>
      <dgm:t>
        <a:bodyPr/>
        <a:lstStyle/>
        <a:p>
          <a:endParaRPr lang="en-US">
            <a:solidFill>
              <a:schemeClr val="bg2"/>
            </a:solidFill>
          </a:endParaRPr>
        </a:p>
      </dgm:t>
    </dgm:pt>
    <dgm:pt modelId="{F7165AC8-4C27-4375-89F9-96081C1552B2}" type="sibTrans" cxnId="{63C487D0-9F8A-4772-944A-352DBDAC187C}">
      <dgm:prSet/>
      <dgm:spPr/>
      <dgm:t>
        <a:bodyPr/>
        <a:lstStyle/>
        <a:p>
          <a:endParaRPr lang="en-US">
            <a:solidFill>
              <a:schemeClr val="bg2"/>
            </a:solidFill>
          </a:endParaRPr>
        </a:p>
      </dgm:t>
    </dgm:pt>
    <dgm:pt modelId="{A735EEEE-DA28-494F-A004-A4D319ABCBA3}">
      <dgm:prSet/>
      <dgm:spPr/>
      <dgm:t>
        <a:bodyPr/>
        <a:lstStyle/>
        <a:p>
          <a:pPr>
            <a:defRPr b="1"/>
          </a:pPr>
          <a:r>
            <a:rPr lang="nb-NO">
              <a:solidFill>
                <a:schemeClr val="bg2"/>
              </a:solidFill>
            </a:rPr>
            <a:t>Compliance/juridiske lovverk dere må følge? </a:t>
          </a:r>
          <a:endParaRPr lang="en-US">
            <a:solidFill>
              <a:schemeClr val="bg2"/>
            </a:solidFill>
          </a:endParaRPr>
        </a:p>
      </dgm:t>
    </dgm:pt>
    <dgm:pt modelId="{C9AD804B-B12B-427B-9F05-B56349993D84}" type="parTrans" cxnId="{A6BC2CDC-4496-4285-9F59-0405A333DBCE}">
      <dgm:prSet/>
      <dgm:spPr/>
      <dgm:t>
        <a:bodyPr/>
        <a:lstStyle/>
        <a:p>
          <a:endParaRPr lang="en-US">
            <a:solidFill>
              <a:schemeClr val="bg2"/>
            </a:solidFill>
          </a:endParaRPr>
        </a:p>
      </dgm:t>
    </dgm:pt>
    <dgm:pt modelId="{1544F215-E95A-4FC3-813F-302F258D74DB}" type="sibTrans" cxnId="{A6BC2CDC-4496-4285-9F59-0405A333DBCE}">
      <dgm:prSet/>
      <dgm:spPr/>
      <dgm:t>
        <a:bodyPr/>
        <a:lstStyle/>
        <a:p>
          <a:endParaRPr lang="en-US">
            <a:solidFill>
              <a:schemeClr val="bg2"/>
            </a:solidFill>
          </a:endParaRPr>
        </a:p>
      </dgm:t>
    </dgm:pt>
    <dgm:pt modelId="{D5EDC925-42C6-41EB-B837-4BD49D06B573}">
      <dgm:prSet/>
      <dgm:spPr/>
      <dgm:t>
        <a:bodyPr/>
        <a:lstStyle/>
        <a:p>
          <a:pPr>
            <a:defRPr b="1"/>
          </a:pPr>
          <a:r>
            <a:rPr lang="nb-NO" dirty="0">
              <a:solidFill>
                <a:schemeClr val="bg2"/>
              </a:solidFill>
            </a:rPr>
            <a:t>Har sikkerhetsteamet det de trenger? </a:t>
          </a:r>
          <a:endParaRPr lang="en-US" dirty="0">
            <a:solidFill>
              <a:schemeClr val="bg2"/>
            </a:solidFill>
          </a:endParaRPr>
        </a:p>
      </dgm:t>
    </dgm:pt>
    <dgm:pt modelId="{C644E44E-C523-4703-9F7C-EA5617C119DD}" type="parTrans" cxnId="{37F79572-AC21-4416-8F7C-265EB720CC3A}">
      <dgm:prSet/>
      <dgm:spPr/>
      <dgm:t>
        <a:bodyPr/>
        <a:lstStyle/>
        <a:p>
          <a:endParaRPr lang="en-US">
            <a:solidFill>
              <a:schemeClr val="bg2"/>
            </a:solidFill>
          </a:endParaRPr>
        </a:p>
      </dgm:t>
    </dgm:pt>
    <dgm:pt modelId="{1549B676-6351-4D17-90A2-6FDF914554AA}" type="sibTrans" cxnId="{37F79572-AC21-4416-8F7C-265EB720CC3A}">
      <dgm:prSet/>
      <dgm:spPr/>
      <dgm:t>
        <a:bodyPr/>
        <a:lstStyle/>
        <a:p>
          <a:endParaRPr lang="en-US">
            <a:solidFill>
              <a:schemeClr val="bg2"/>
            </a:solidFill>
          </a:endParaRPr>
        </a:p>
      </dgm:t>
    </dgm:pt>
    <dgm:pt modelId="{91914FC1-A098-4CF4-AC1F-236B51187B8A}" type="pres">
      <dgm:prSet presAssocID="{443A014F-2EAA-44CF-AE90-578EA6B46885}" presName="root" presStyleCnt="0">
        <dgm:presLayoutVars>
          <dgm:dir/>
          <dgm:resizeHandles val="exact"/>
        </dgm:presLayoutVars>
      </dgm:prSet>
      <dgm:spPr/>
    </dgm:pt>
    <dgm:pt modelId="{C3A8ED22-167C-4F19-AF1A-74AB3281F67E}" type="pres">
      <dgm:prSet presAssocID="{047E8F84-7130-4944-9E1C-2EA15FEEE3B8}" presName="compNode" presStyleCnt="0"/>
      <dgm:spPr/>
    </dgm:pt>
    <dgm:pt modelId="{865E0C19-0C87-4B22-BCD4-D7EDC7A4321C}" type="pres">
      <dgm:prSet presAssocID="{047E8F84-7130-4944-9E1C-2EA15FEEE3B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w Temperature"/>
        </a:ext>
      </dgm:extLst>
    </dgm:pt>
    <dgm:pt modelId="{5C060D53-1962-4D36-A6BC-5188414DEC68}" type="pres">
      <dgm:prSet presAssocID="{047E8F84-7130-4944-9E1C-2EA15FEEE3B8}" presName="iconSpace" presStyleCnt="0"/>
      <dgm:spPr/>
    </dgm:pt>
    <dgm:pt modelId="{6868BF72-32D8-4AA5-BF13-F86B457D5AB3}" type="pres">
      <dgm:prSet presAssocID="{047E8F84-7130-4944-9E1C-2EA15FEEE3B8}" presName="parTx" presStyleLbl="revTx" presStyleIdx="0" presStyleCnt="10">
        <dgm:presLayoutVars>
          <dgm:chMax val="0"/>
          <dgm:chPref val="0"/>
        </dgm:presLayoutVars>
      </dgm:prSet>
      <dgm:spPr/>
    </dgm:pt>
    <dgm:pt modelId="{3BF86AC2-9C55-47F9-82E7-9527303AE548}" type="pres">
      <dgm:prSet presAssocID="{047E8F84-7130-4944-9E1C-2EA15FEEE3B8}" presName="txSpace" presStyleCnt="0"/>
      <dgm:spPr/>
    </dgm:pt>
    <dgm:pt modelId="{AE123EB1-AAC5-4224-B979-1AEA5CFE3441}" type="pres">
      <dgm:prSet presAssocID="{047E8F84-7130-4944-9E1C-2EA15FEEE3B8}" presName="desTx" presStyleLbl="revTx" presStyleIdx="1" presStyleCnt="10">
        <dgm:presLayoutVars/>
      </dgm:prSet>
      <dgm:spPr/>
    </dgm:pt>
    <dgm:pt modelId="{A60B10E3-979F-47F7-B526-3F9CA08D349E}" type="pres">
      <dgm:prSet presAssocID="{1715426D-0258-4AFA-9379-1451558FA364}" presName="sibTrans" presStyleCnt="0"/>
      <dgm:spPr/>
    </dgm:pt>
    <dgm:pt modelId="{FAC7D038-C36C-4319-9CEF-DF5DD8BEBAF8}" type="pres">
      <dgm:prSet presAssocID="{C36253B1-2499-4EF2-BA69-5AD780D33A21}" presName="compNode" presStyleCnt="0"/>
      <dgm:spPr/>
    </dgm:pt>
    <dgm:pt modelId="{683845D8-1B46-43D4-9CFC-7B5DA512C21A}" type="pres">
      <dgm:prSet presAssocID="{C36253B1-2499-4EF2-BA69-5AD780D33A2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rglass"/>
        </a:ext>
      </dgm:extLst>
    </dgm:pt>
    <dgm:pt modelId="{FE4D1A4F-4332-4B85-95E1-3226A8185F0E}" type="pres">
      <dgm:prSet presAssocID="{C36253B1-2499-4EF2-BA69-5AD780D33A21}" presName="iconSpace" presStyleCnt="0"/>
      <dgm:spPr/>
    </dgm:pt>
    <dgm:pt modelId="{D34025E7-4F59-4644-8E83-3A6E772FCB42}" type="pres">
      <dgm:prSet presAssocID="{C36253B1-2499-4EF2-BA69-5AD780D33A21}" presName="parTx" presStyleLbl="revTx" presStyleIdx="2" presStyleCnt="10">
        <dgm:presLayoutVars>
          <dgm:chMax val="0"/>
          <dgm:chPref val="0"/>
        </dgm:presLayoutVars>
      </dgm:prSet>
      <dgm:spPr/>
    </dgm:pt>
    <dgm:pt modelId="{5FB6B807-DC0A-407B-BDDE-1F527F63CA50}" type="pres">
      <dgm:prSet presAssocID="{C36253B1-2499-4EF2-BA69-5AD780D33A21}" presName="txSpace" presStyleCnt="0"/>
      <dgm:spPr/>
    </dgm:pt>
    <dgm:pt modelId="{0FCD4169-0490-4695-960E-BD50D24B6391}" type="pres">
      <dgm:prSet presAssocID="{C36253B1-2499-4EF2-BA69-5AD780D33A21}" presName="desTx" presStyleLbl="revTx" presStyleIdx="3" presStyleCnt="10">
        <dgm:presLayoutVars/>
      </dgm:prSet>
      <dgm:spPr/>
    </dgm:pt>
    <dgm:pt modelId="{236286CE-788B-4549-9AF8-D10711497E9F}" type="pres">
      <dgm:prSet presAssocID="{19135C09-B378-4381-A4E8-1A8B13FB47FA}" presName="sibTrans" presStyleCnt="0"/>
      <dgm:spPr/>
    </dgm:pt>
    <dgm:pt modelId="{7F4371C6-096B-4B29-93AD-D5A1B43253C6}" type="pres">
      <dgm:prSet presAssocID="{4A5A4938-496C-4149-AB49-57D50D485766}" presName="compNode" presStyleCnt="0"/>
      <dgm:spPr/>
    </dgm:pt>
    <dgm:pt modelId="{5FAC3C9A-68EE-48F2-8774-E25625978599}" type="pres">
      <dgm:prSet presAssocID="{4A5A4938-496C-4149-AB49-57D50D48576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rmometer"/>
        </a:ext>
      </dgm:extLst>
    </dgm:pt>
    <dgm:pt modelId="{8D796B1F-51C7-4F7C-8627-F3DB8AB73893}" type="pres">
      <dgm:prSet presAssocID="{4A5A4938-496C-4149-AB49-57D50D485766}" presName="iconSpace" presStyleCnt="0"/>
      <dgm:spPr/>
    </dgm:pt>
    <dgm:pt modelId="{20B496C0-3FEF-4B85-B22E-B85FA7BDE46E}" type="pres">
      <dgm:prSet presAssocID="{4A5A4938-496C-4149-AB49-57D50D485766}" presName="parTx" presStyleLbl="revTx" presStyleIdx="4" presStyleCnt="10">
        <dgm:presLayoutVars>
          <dgm:chMax val="0"/>
          <dgm:chPref val="0"/>
        </dgm:presLayoutVars>
      </dgm:prSet>
      <dgm:spPr/>
    </dgm:pt>
    <dgm:pt modelId="{0959A806-E4FD-4641-8AC2-70071CF4D00D}" type="pres">
      <dgm:prSet presAssocID="{4A5A4938-496C-4149-AB49-57D50D485766}" presName="txSpace" presStyleCnt="0"/>
      <dgm:spPr/>
    </dgm:pt>
    <dgm:pt modelId="{CD982465-2805-4231-8046-2E9FE1C85E3F}" type="pres">
      <dgm:prSet presAssocID="{4A5A4938-496C-4149-AB49-57D50D485766}" presName="desTx" presStyleLbl="revTx" presStyleIdx="5" presStyleCnt="10">
        <dgm:presLayoutVars/>
      </dgm:prSet>
      <dgm:spPr/>
    </dgm:pt>
    <dgm:pt modelId="{1AA51F94-E451-43E1-ABB6-4CBF4D2BE729}" type="pres">
      <dgm:prSet presAssocID="{9DBBFF88-15B0-4B2B-8D5D-3870493D330A}" presName="sibTrans" presStyleCnt="0"/>
      <dgm:spPr/>
    </dgm:pt>
    <dgm:pt modelId="{28FDC401-BDC3-4584-9762-819D5FAE1AF3}" type="pres">
      <dgm:prSet presAssocID="{A735EEEE-DA28-494F-A004-A4D319ABCBA3}" presName="compNode" presStyleCnt="0"/>
      <dgm:spPr/>
    </dgm:pt>
    <dgm:pt modelId="{5946FDB0-3FAD-42F1-AF05-AC648884A7CD}" type="pres">
      <dgm:prSet presAssocID="{A735EEEE-DA28-494F-A004-A4D319ABCBA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Judge"/>
        </a:ext>
      </dgm:extLst>
    </dgm:pt>
    <dgm:pt modelId="{AC043CB8-508D-4158-8738-6692D5149D21}" type="pres">
      <dgm:prSet presAssocID="{A735EEEE-DA28-494F-A004-A4D319ABCBA3}" presName="iconSpace" presStyleCnt="0"/>
      <dgm:spPr/>
    </dgm:pt>
    <dgm:pt modelId="{7364764C-ACFE-4A70-B1FA-A2D51257DAB6}" type="pres">
      <dgm:prSet presAssocID="{A735EEEE-DA28-494F-A004-A4D319ABCBA3}" presName="parTx" presStyleLbl="revTx" presStyleIdx="6" presStyleCnt="10">
        <dgm:presLayoutVars>
          <dgm:chMax val="0"/>
          <dgm:chPref val="0"/>
        </dgm:presLayoutVars>
      </dgm:prSet>
      <dgm:spPr/>
    </dgm:pt>
    <dgm:pt modelId="{A8ECD35E-70F4-429D-A18C-835EC7763F90}" type="pres">
      <dgm:prSet presAssocID="{A735EEEE-DA28-494F-A004-A4D319ABCBA3}" presName="txSpace" presStyleCnt="0"/>
      <dgm:spPr/>
    </dgm:pt>
    <dgm:pt modelId="{BC908F23-9279-42FE-8B7E-62471C0B6537}" type="pres">
      <dgm:prSet presAssocID="{A735EEEE-DA28-494F-A004-A4D319ABCBA3}" presName="desTx" presStyleLbl="revTx" presStyleIdx="7" presStyleCnt="10">
        <dgm:presLayoutVars/>
      </dgm:prSet>
      <dgm:spPr/>
    </dgm:pt>
    <dgm:pt modelId="{28DFDFF1-83E3-4DB9-9C44-B326E88C33B0}" type="pres">
      <dgm:prSet presAssocID="{1544F215-E95A-4FC3-813F-302F258D74DB}" presName="sibTrans" presStyleCnt="0"/>
      <dgm:spPr/>
    </dgm:pt>
    <dgm:pt modelId="{F434E935-6A86-4F3E-90F7-8A09271C6602}" type="pres">
      <dgm:prSet presAssocID="{D5EDC925-42C6-41EB-B837-4BD49D06B573}" presName="compNode" presStyleCnt="0"/>
      <dgm:spPr/>
    </dgm:pt>
    <dgm:pt modelId="{DAD2EB61-2F52-4FA7-88DE-5FE9D56D5CF7}" type="pres">
      <dgm:prSet presAssocID="{D5EDC925-42C6-41EB-B837-4BD49D06B57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935C7D0F-15B8-41E2-B998-EF4E411B7EC0}" type="pres">
      <dgm:prSet presAssocID="{D5EDC925-42C6-41EB-B837-4BD49D06B573}" presName="iconSpace" presStyleCnt="0"/>
      <dgm:spPr/>
    </dgm:pt>
    <dgm:pt modelId="{3F6294DE-4433-4B3B-A3BB-99095491ECDB}" type="pres">
      <dgm:prSet presAssocID="{D5EDC925-42C6-41EB-B837-4BD49D06B573}" presName="parTx" presStyleLbl="revTx" presStyleIdx="8" presStyleCnt="10">
        <dgm:presLayoutVars>
          <dgm:chMax val="0"/>
          <dgm:chPref val="0"/>
        </dgm:presLayoutVars>
      </dgm:prSet>
      <dgm:spPr/>
    </dgm:pt>
    <dgm:pt modelId="{4A667AF4-0EB6-444F-8B9D-CDB7E5A2D978}" type="pres">
      <dgm:prSet presAssocID="{D5EDC925-42C6-41EB-B837-4BD49D06B573}" presName="txSpace" presStyleCnt="0"/>
      <dgm:spPr/>
    </dgm:pt>
    <dgm:pt modelId="{99A84D81-3CC5-412B-8B0C-85F02A4BDD9B}" type="pres">
      <dgm:prSet presAssocID="{D5EDC925-42C6-41EB-B837-4BD49D06B573}" presName="desTx" presStyleLbl="revTx" presStyleIdx="9" presStyleCnt="10">
        <dgm:presLayoutVars/>
      </dgm:prSet>
      <dgm:spPr/>
    </dgm:pt>
  </dgm:ptLst>
  <dgm:cxnLst>
    <dgm:cxn modelId="{463D660D-659D-4B16-BC3F-876125FE91CA}" type="presOf" srcId="{4A5A4938-496C-4149-AB49-57D50D485766}" destId="{20B496C0-3FEF-4B85-B22E-B85FA7BDE46E}" srcOrd="0" destOrd="0" presId="urn:microsoft.com/office/officeart/2018/5/layout/CenteredIconLabelDescriptionList"/>
    <dgm:cxn modelId="{32E9E40D-6E65-4F16-BFE7-C23E1004DFE8}" type="presOf" srcId="{A735EEEE-DA28-494F-A004-A4D319ABCBA3}" destId="{7364764C-ACFE-4A70-B1FA-A2D51257DAB6}" srcOrd="0" destOrd="0" presId="urn:microsoft.com/office/officeart/2018/5/layout/CenteredIconLabelDescriptionList"/>
    <dgm:cxn modelId="{50495618-3691-4B57-9B36-58FC2C6D8624}" srcId="{443A014F-2EAA-44CF-AE90-578EA6B46885}" destId="{4A5A4938-496C-4149-AB49-57D50D485766}" srcOrd="2" destOrd="0" parTransId="{79C2C658-63EC-438B-8271-5D5600DD8D29}" sibTransId="{9DBBFF88-15B0-4B2B-8D5D-3870493D330A}"/>
    <dgm:cxn modelId="{BE6BD41A-8E89-4BA5-8F9B-C5E22E830900}" srcId="{4A5A4938-496C-4149-AB49-57D50D485766}" destId="{D40AC59F-A007-4DB5-838B-5AE8E4B05866}" srcOrd="0" destOrd="0" parTransId="{B0CB82FC-66A8-4DF5-8C9E-7F9895299089}" sibTransId="{372C669F-2F16-43DF-AD40-AB7A6F741D75}"/>
    <dgm:cxn modelId="{664C4129-EF1E-4001-9E22-7FB39ABF44DA}" srcId="{C36253B1-2499-4EF2-BA69-5AD780D33A21}" destId="{8ED9ADF4-A593-4D5B-8888-130CF6966C0D}" srcOrd="0" destOrd="0" parTransId="{AB454D04-A5D4-41E4-B979-A3F56A23868B}" sibTransId="{374349C9-DB78-43B5-B989-C53965A23C48}"/>
    <dgm:cxn modelId="{CF033742-85FF-413A-8C65-3034199B36CD}" type="presOf" srcId="{528E86E8-F9A6-4425-ADCA-8EF208F5C5C9}" destId="{CD982465-2805-4231-8046-2E9FE1C85E3F}" srcOrd="0" destOrd="1" presId="urn:microsoft.com/office/officeart/2018/5/layout/CenteredIconLabelDescriptionList"/>
    <dgm:cxn modelId="{1160A65C-AC72-4C9A-BD2A-820BDC1313CA}" type="presOf" srcId="{443A014F-2EAA-44CF-AE90-578EA6B46885}" destId="{91914FC1-A098-4CF4-AC1F-236B51187B8A}" srcOrd="0" destOrd="0" presId="urn:microsoft.com/office/officeart/2018/5/layout/CenteredIconLabelDescriptionList"/>
    <dgm:cxn modelId="{B4C7DD5C-FF1B-4B33-9B38-4BFB53E7B0DA}" type="presOf" srcId="{D5EDC925-42C6-41EB-B837-4BD49D06B573}" destId="{3F6294DE-4433-4B3B-A3BB-99095491ECDB}" srcOrd="0" destOrd="0" presId="urn:microsoft.com/office/officeart/2018/5/layout/CenteredIconLabelDescriptionList"/>
    <dgm:cxn modelId="{37F79572-AC21-4416-8F7C-265EB720CC3A}" srcId="{443A014F-2EAA-44CF-AE90-578EA6B46885}" destId="{D5EDC925-42C6-41EB-B837-4BD49D06B573}" srcOrd="4" destOrd="0" parTransId="{C644E44E-C523-4703-9F7C-EA5617C119DD}" sibTransId="{1549B676-6351-4D17-90A2-6FDF914554AA}"/>
    <dgm:cxn modelId="{B2C6D496-A84E-49BE-A834-FE41279885C0}" srcId="{443A014F-2EAA-44CF-AE90-578EA6B46885}" destId="{C36253B1-2499-4EF2-BA69-5AD780D33A21}" srcOrd="1" destOrd="0" parTransId="{A21547D1-470C-48FF-8CC0-75FADCA282E0}" sibTransId="{19135C09-B378-4381-A4E8-1A8B13FB47FA}"/>
    <dgm:cxn modelId="{4661B6A0-7279-48BD-A710-1259F43EA2C9}" type="presOf" srcId="{C36253B1-2499-4EF2-BA69-5AD780D33A21}" destId="{D34025E7-4F59-4644-8E83-3A6E772FCB42}" srcOrd="0" destOrd="0" presId="urn:microsoft.com/office/officeart/2018/5/layout/CenteredIconLabelDescriptionList"/>
    <dgm:cxn modelId="{63C487D0-9F8A-4772-944A-352DBDAC187C}" srcId="{4A5A4938-496C-4149-AB49-57D50D485766}" destId="{528E86E8-F9A6-4425-ADCA-8EF208F5C5C9}" srcOrd="1" destOrd="0" parTransId="{EB81CD71-6E29-43BB-93BD-A3F1C2F13DB9}" sibTransId="{F7165AC8-4C27-4375-89F9-96081C1552B2}"/>
    <dgm:cxn modelId="{A17C89D0-9F1C-42B1-B933-2615D9DE51B0}" type="presOf" srcId="{047E8F84-7130-4944-9E1C-2EA15FEEE3B8}" destId="{6868BF72-32D8-4AA5-BF13-F86B457D5AB3}" srcOrd="0" destOrd="0" presId="urn:microsoft.com/office/officeart/2018/5/layout/CenteredIconLabelDescriptionList"/>
    <dgm:cxn modelId="{CF4BF0D0-7034-4C78-95E6-4F6D15FA2DCB}" srcId="{443A014F-2EAA-44CF-AE90-578EA6B46885}" destId="{047E8F84-7130-4944-9E1C-2EA15FEEE3B8}" srcOrd="0" destOrd="0" parTransId="{4A139ED5-0D4E-4963-87C0-423F5F3B3876}" sibTransId="{1715426D-0258-4AFA-9379-1451558FA364}"/>
    <dgm:cxn modelId="{D8460ADC-F512-4265-B960-2927D52485C3}" type="presOf" srcId="{8ED9ADF4-A593-4D5B-8888-130CF6966C0D}" destId="{0FCD4169-0490-4695-960E-BD50D24B6391}" srcOrd="0" destOrd="0" presId="urn:microsoft.com/office/officeart/2018/5/layout/CenteredIconLabelDescriptionList"/>
    <dgm:cxn modelId="{A6BC2CDC-4496-4285-9F59-0405A333DBCE}" srcId="{443A014F-2EAA-44CF-AE90-578EA6B46885}" destId="{A735EEEE-DA28-494F-A004-A4D319ABCBA3}" srcOrd="3" destOrd="0" parTransId="{C9AD804B-B12B-427B-9F05-B56349993D84}" sibTransId="{1544F215-E95A-4FC3-813F-302F258D74DB}"/>
    <dgm:cxn modelId="{76F31CF4-4AC9-478D-8D13-4CC2AF115F73}" type="presOf" srcId="{D40AC59F-A007-4DB5-838B-5AE8E4B05866}" destId="{CD982465-2805-4231-8046-2E9FE1C85E3F}" srcOrd="0" destOrd="0" presId="urn:microsoft.com/office/officeart/2018/5/layout/CenteredIconLabelDescriptionList"/>
    <dgm:cxn modelId="{30C4E067-3BB4-48BC-BB54-E84D7B3B54A5}" type="presParOf" srcId="{91914FC1-A098-4CF4-AC1F-236B51187B8A}" destId="{C3A8ED22-167C-4F19-AF1A-74AB3281F67E}" srcOrd="0" destOrd="0" presId="urn:microsoft.com/office/officeart/2018/5/layout/CenteredIconLabelDescriptionList"/>
    <dgm:cxn modelId="{D848C644-844B-48CD-8DEC-8E08441EED64}" type="presParOf" srcId="{C3A8ED22-167C-4F19-AF1A-74AB3281F67E}" destId="{865E0C19-0C87-4B22-BCD4-D7EDC7A4321C}" srcOrd="0" destOrd="0" presId="urn:microsoft.com/office/officeart/2018/5/layout/CenteredIconLabelDescriptionList"/>
    <dgm:cxn modelId="{29DB82E0-B507-4E81-84B3-2DB1BB6982E6}" type="presParOf" srcId="{C3A8ED22-167C-4F19-AF1A-74AB3281F67E}" destId="{5C060D53-1962-4D36-A6BC-5188414DEC68}" srcOrd="1" destOrd="0" presId="urn:microsoft.com/office/officeart/2018/5/layout/CenteredIconLabelDescriptionList"/>
    <dgm:cxn modelId="{016F6865-E1C6-4E47-A32E-953C6F157D07}" type="presParOf" srcId="{C3A8ED22-167C-4F19-AF1A-74AB3281F67E}" destId="{6868BF72-32D8-4AA5-BF13-F86B457D5AB3}" srcOrd="2" destOrd="0" presId="urn:microsoft.com/office/officeart/2018/5/layout/CenteredIconLabelDescriptionList"/>
    <dgm:cxn modelId="{BE2BF0CD-00E3-4A68-8A82-D3E23DD53ECC}" type="presParOf" srcId="{C3A8ED22-167C-4F19-AF1A-74AB3281F67E}" destId="{3BF86AC2-9C55-47F9-82E7-9527303AE548}" srcOrd="3" destOrd="0" presId="urn:microsoft.com/office/officeart/2018/5/layout/CenteredIconLabelDescriptionList"/>
    <dgm:cxn modelId="{643A3443-4D3B-4666-943E-DD1C8F286CDD}" type="presParOf" srcId="{C3A8ED22-167C-4F19-AF1A-74AB3281F67E}" destId="{AE123EB1-AAC5-4224-B979-1AEA5CFE3441}" srcOrd="4" destOrd="0" presId="urn:microsoft.com/office/officeart/2018/5/layout/CenteredIconLabelDescriptionList"/>
    <dgm:cxn modelId="{86A49BA0-9247-406A-AAF5-2490DA79740D}" type="presParOf" srcId="{91914FC1-A098-4CF4-AC1F-236B51187B8A}" destId="{A60B10E3-979F-47F7-B526-3F9CA08D349E}" srcOrd="1" destOrd="0" presId="urn:microsoft.com/office/officeart/2018/5/layout/CenteredIconLabelDescriptionList"/>
    <dgm:cxn modelId="{BAE58B49-CA98-4DC5-9F19-7466D57A49D5}" type="presParOf" srcId="{91914FC1-A098-4CF4-AC1F-236B51187B8A}" destId="{FAC7D038-C36C-4319-9CEF-DF5DD8BEBAF8}" srcOrd="2" destOrd="0" presId="urn:microsoft.com/office/officeart/2018/5/layout/CenteredIconLabelDescriptionList"/>
    <dgm:cxn modelId="{ABE4F0C0-94F4-441B-92FA-0884637D3702}" type="presParOf" srcId="{FAC7D038-C36C-4319-9CEF-DF5DD8BEBAF8}" destId="{683845D8-1B46-43D4-9CFC-7B5DA512C21A}" srcOrd="0" destOrd="0" presId="urn:microsoft.com/office/officeart/2018/5/layout/CenteredIconLabelDescriptionList"/>
    <dgm:cxn modelId="{8B1D1536-4CDC-49A8-BD84-231F578939E1}" type="presParOf" srcId="{FAC7D038-C36C-4319-9CEF-DF5DD8BEBAF8}" destId="{FE4D1A4F-4332-4B85-95E1-3226A8185F0E}" srcOrd="1" destOrd="0" presId="urn:microsoft.com/office/officeart/2018/5/layout/CenteredIconLabelDescriptionList"/>
    <dgm:cxn modelId="{F013E4F8-C2C1-4498-9934-FAA242C3E098}" type="presParOf" srcId="{FAC7D038-C36C-4319-9CEF-DF5DD8BEBAF8}" destId="{D34025E7-4F59-4644-8E83-3A6E772FCB42}" srcOrd="2" destOrd="0" presId="urn:microsoft.com/office/officeart/2018/5/layout/CenteredIconLabelDescriptionList"/>
    <dgm:cxn modelId="{BD083198-E5CA-4675-8722-0F58F9E16656}" type="presParOf" srcId="{FAC7D038-C36C-4319-9CEF-DF5DD8BEBAF8}" destId="{5FB6B807-DC0A-407B-BDDE-1F527F63CA50}" srcOrd="3" destOrd="0" presId="urn:microsoft.com/office/officeart/2018/5/layout/CenteredIconLabelDescriptionList"/>
    <dgm:cxn modelId="{B8C2FB03-1270-497C-A682-8AA3980E4451}" type="presParOf" srcId="{FAC7D038-C36C-4319-9CEF-DF5DD8BEBAF8}" destId="{0FCD4169-0490-4695-960E-BD50D24B6391}" srcOrd="4" destOrd="0" presId="urn:microsoft.com/office/officeart/2018/5/layout/CenteredIconLabelDescriptionList"/>
    <dgm:cxn modelId="{E7521BE9-300C-40C4-BB7E-D78E8C20C96D}" type="presParOf" srcId="{91914FC1-A098-4CF4-AC1F-236B51187B8A}" destId="{236286CE-788B-4549-9AF8-D10711497E9F}" srcOrd="3" destOrd="0" presId="urn:microsoft.com/office/officeart/2018/5/layout/CenteredIconLabelDescriptionList"/>
    <dgm:cxn modelId="{72BD75CC-8602-45B3-B892-1E079485739A}" type="presParOf" srcId="{91914FC1-A098-4CF4-AC1F-236B51187B8A}" destId="{7F4371C6-096B-4B29-93AD-D5A1B43253C6}" srcOrd="4" destOrd="0" presId="urn:microsoft.com/office/officeart/2018/5/layout/CenteredIconLabelDescriptionList"/>
    <dgm:cxn modelId="{FDAB3772-7DC1-4F25-86CF-CD65EAB31D22}" type="presParOf" srcId="{7F4371C6-096B-4B29-93AD-D5A1B43253C6}" destId="{5FAC3C9A-68EE-48F2-8774-E25625978599}" srcOrd="0" destOrd="0" presId="urn:microsoft.com/office/officeart/2018/5/layout/CenteredIconLabelDescriptionList"/>
    <dgm:cxn modelId="{AD092675-96D0-4DAF-A58E-92757E5FE5BE}" type="presParOf" srcId="{7F4371C6-096B-4B29-93AD-D5A1B43253C6}" destId="{8D796B1F-51C7-4F7C-8627-F3DB8AB73893}" srcOrd="1" destOrd="0" presId="urn:microsoft.com/office/officeart/2018/5/layout/CenteredIconLabelDescriptionList"/>
    <dgm:cxn modelId="{33419BFB-367D-440A-9B63-0FF235C2E6D2}" type="presParOf" srcId="{7F4371C6-096B-4B29-93AD-D5A1B43253C6}" destId="{20B496C0-3FEF-4B85-B22E-B85FA7BDE46E}" srcOrd="2" destOrd="0" presId="urn:microsoft.com/office/officeart/2018/5/layout/CenteredIconLabelDescriptionList"/>
    <dgm:cxn modelId="{9C708644-3BFC-43FF-AE46-F78AC2E18814}" type="presParOf" srcId="{7F4371C6-096B-4B29-93AD-D5A1B43253C6}" destId="{0959A806-E4FD-4641-8AC2-70071CF4D00D}" srcOrd="3" destOrd="0" presId="urn:microsoft.com/office/officeart/2018/5/layout/CenteredIconLabelDescriptionList"/>
    <dgm:cxn modelId="{80666AB5-BF4B-4BAA-83C4-825E6865FF7E}" type="presParOf" srcId="{7F4371C6-096B-4B29-93AD-D5A1B43253C6}" destId="{CD982465-2805-4231-8046-2E9FE1C85E3F}" srcOrd="4" destOrd="0" presId="urn:microsoft.com/office/officeart/2018/5/layout/CenteredIconLabelDescriptionList"/>
    <dgm:cxn modelId="{6E569628-5623-4B4F-B660-EEEB0841EDD4}" type="presParOf" srcId="{91914FC1-A098-4CF4-AC1F-236B51187B8A}" destId="{1AA51F94-E451-43E1-ABB6-4CBF4D2BE729}" srcOrd="5" destOrd="0" presId="urn:microsoft.com/office/officeart/2018/5/layout/CenteredIconLabelDescriptionList"/>
    <dgm:cxn modelId="{234D12F6-12AE-4ACC-925D-7E16AADA59AC}" type="presParOf" srcId="{91914FC1-A098-4CF4-AC1F-236B51187B8A}" destId="{28FDC401-BDC3-4584-9762-819D5FAE1AF3}" srcOrd="6" destOrd="0" presId="urn:microsoft.com/office/officeart/2018/5/layout/CenteredIconLabelDescriptionList"/>
    <dgm:cxn modelId="{796D7A6F-EBA1-4C5F-8C8C-0F693D806083}" type="presParOf" srcId="{28FDC401-BDC3-4584-9762-819D5FAE1AF3}" destId="{5946FDB0-3FAD-42F1-AF05-AC648884A7CD}" srcOrd="0" destOrd="0" presId="urn:microsoft.com/office/officeart/2018/5/layout/CenteredIconLabelDescriptionList"/>
    <dgm:cxn modelId="{41B818BF-2223-4B85-AA32-45B81BEB93FB}" type="presParOf" srcId="{28FDC401-BDC3-4584-9762-819D5FAE1AF3}" destId="{AC043CB8-508D-4158-8738-6692D5149D21}" srcOrd="1" destOrd="0" presId="urn:microsoft.com/office/officeart/2018/5/layout/CenteredIconLabelDescriptionList"/>
    <dgm:cxn modelId="{D108A37E-F48B-47D5-B4C5-6ED49EE41E2E}" type="presParOf" srcId="{28FDC401-BDC3-4584-9762-819D5FAE1AF3}" destId="{7364764C-ACFE-4A70-B1FA-A2D51257DAB6}" srcOrd="2" destOrd="0" presId="urn:microsoft.com/office/officeart/2018/5/layout/CenteredIconLabelDescriptionList"/>
    <dgm:cxn modelId="{35BE8ECF-48D3-40D0-B922-9F6F3C7BDF8F}" type="presParOf" srcId="{28FDC401-BDC3-4584-9762-819D5FAE1AF3}" destId="{A8ECD35E-70F4-429D-A18C-835EC7763F90}" srcOrd="3" destOrd="0" presId="urn:microsoft.com/office/officeart/2018/5/layout/CenteredIconLabelDescriptionList"/>
    <dgm:cxn modelId="{22099F62-1EF6-40F1-BD5A-F5DC5EF4105B}" type="presParOf" srcId="{28FDC401-BDC3-4584-9762-819D5FAE1AF3}" destId="{BC908F23-9279-42FE-8B7E-62471C0B6537}" srcOrd="4" destOrd="0" presId="urn:microsoft.com/office/officeart/2018/5/layout/CenteredIconLabelDescriptionList"/>
    <dgm:cxn modelId="{314601D7-7667-494C-8587-47879C1C2A8C}" type="presParOf" srcId="{91914FC1-A098-4CF4-AC1F-236B51187B8A}" destId="{28DFDFF1-83E3-4DB9-9C44-B326E88C33B0}" srcOrd="7" destOrd="0" presId="urn:microsoft.com/office/officeart/2018/5/layout/CenteredIconLabelDescriptionList"/>
    <dgm:cxn modelId="{A3D7E94D-18DA-44C0-A493-A99D1B1D483C}" type="presParOf" srcId="{91914FC1-A098-4CF4-AC1F-236B51187B8A}" destId="{F434E935-6A86-4F3E-90F7-8A09271C6602}" srcOrd="8" destOrd="0" presId="urn:microsoft.com/office/officeart/2018/5/layout/CenteredIconLabelDescriptionList"/>
    <dgm:cxn modelId="{C4A6CD1E-BE9E-4A81-B8E5-374D21AF2415}" type="presParOf" srcId="{F434E935-6A86-4F3E-90F7-8A09271C6602}" destId="{DAD2EB61-2F52-4FA7-88DE-5FE9D56D5CF7}" srcOrd="0" destOrd="0" presId="urn:microsoft.com/office/officeart/2018/5/layout/CenteredIconLabelDescriptionList"/>
    <dgm:cxn modelId="{8CCBAAD0-A643-4075-89F7-C70D2DF8CC3E}" type="presParOf" srcId="{F434E935-6A86-4F3E-90F7-8A09271C6602}" destId="{935C7D0F-15B8-41E2-B998-EF4E411B7EC0}" srcOrd="1" destOrd="0" presId="urn:microsoft.com/office/officeart/2018/5/layout/CenteredIconLabelDescriptionList"/>
    <dgm:cxn modelId="{7CC16B7A-2A2B-4523-85B3-E164B929FDBD}" type="presParOf" srcId="{F434E935-6A86-4F3E-90F7-8A09271C6602}" destId="{3F6294DE-4433-4B3B-A3BB-99095491ECDB}" srcOrd="2" destOrd="0" presId="urn:microsoft.com/office/officeart/2018/5/layout/CenteredIconLabelDescriptionList"/>
    <dgm:cxn modelId="{DB599F10-EA36-4FAC-A88F-E569EFC9841F}" type="presParOf" srcId="{F434E935-6A86-4F3E-90F7-8A09271C6602}" destId="{4A667AF4-0EB6-444F-8B9D-CDB7E5A2D978}" srcOrd="3" destOrd="0" presId="urn:microsoft.com/office/officeart/2018/5/layout/CenteredIconLabelDescriptionList"/>
    <dgm:cxn modelId="{991067E5-114B-45C1-BEC5-9BFD1CA14D5A}" type="presParOf" srcId="{F434E935-6A86-4F3E-90F7-8A09271C6602}" destId="{99A84D81-3CC5-412B-8B0C-85F02A4BDD9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89A1343-A560-E045-A56C-F1E81B8B94D8}" type="doc">
      <dgm:prSet loTypeId="urn:microsoft.com/office/officeart/2005/8/layout/hProcess9" loCatId="" qsTypeId="urn:microsoft.com/office/officeart/2005/8/quickstyle/simple1" qsCatId="simple" csTypeId="urn:microsoft.com/office/officeart/2005/8/colors/colorful5" csCatId="colorful" phldr="1"/>
      <dgm:spPr/>
    </dgm:pt>
    <dgm:pt modelId="{5BBF29F1-DA98-2248-806A-20D2D70F4DCB}">
      <dgm:prSet phldrT="[Text]"/>
      <dgm:spPr/>
      <dgm:t>
        <a:bodyPr/>
        <a:lstStyle/>
        <a:p>
          <a:r>
            <a:rPr lang="nb-NO" noProof="0" dirty="0"/>
            <a:t>Identifiser dataflyt og verdier</a:t>
          </a:r>
        </a:p>
        <a:p>
          <a:r>
            <a:rPr lang="nb-NO" noProof="0" dirty="0"/>
            <a:t>Med C4</a:t>
          </a:r>
        </a:p>
      </dgm:t>
    </dgm:pt>
    <dgm:pt modelId="{62047BCE-4E6B-0448-B0AC-5240C4DD8D59}" type="parTrans" cxnId="{1F385AF0-AB3F-C745-89E8-2F8ED91F1005}">
      <dgm:prSet/>
      <dgm:spPr/>
      <dgm:t>
        <a:bodyPr/>
        <a:lstStyle/>
        <a:p>
          <a:endParaRPr lang="en-US"/>
        </a:p>
      </dgm:t>
    </dgm:pt>
    <dgm:pt modelId="{875E0A3C-C4BE-9A4C-8BE7-C78733139D83}" type="sibTrans" cxnId="{1F385AF0-AB3F-C745-89E8-2F8ED91F1005}">
      <dgm:prSet/>
      <dgm:spPr/>
      <dgm:t>
        <a:bodyPr/>
        <a:lstStyle/>
        <a:p>
          <a:endParaRPr lang="en-US"/>
        </a:p>
      </dgm:t>
    </dgm:pt>
    <dgm:pt modelId="{0A498AB4-9A29-E246-9B07-ED54CF6E05E6}">
      <dgm:prSet phldrT="[Text]"/>
      <dgm:spPr/>
      <dgm:t>
        <a:bodyPr/>
        <a:lstStyle/>
        <a:p>
          <a:r>
            <a:rPr lang="nb-NO" noProof="0" dirty="0"/>
            <a:t>Identifiser trusler med STRIDE</a:t>
          </a:r>
        </a:p>
      </dgm:t>
    </dgm:pt>
    <dgm:pt modelId="{BD80C7EB-7283-9841-8793-ABD57371D98A}" type="parTrans" cxnId="{72E94922-878E-9549-9CB9-CC85AFE23A17}">
      <dgm:prSet/>
      <dgm:spPr/>
      <dgm:t>
        <a:bodyPr/>
        <a:lstStyle/>
        <a:p>
          <a:endParaRPr lang="en-US"/>
        </a:p>
      </dgm:t>
    </dgm:pt>
    <dgm:pt modelId="{EB1AA7DF-4F68-CE4D-9B74-86E951537C5E}" type="sibTrans" cxnId="{72E94922-878E-9549-9CB9-CC85AFE23A17}">
      <dgm:prSet/>
      <dgm:spPr/>
      <dgm:t>
        <a:bodyPr/>
        <a:lstStyle/>
        <a:p>
          <a:endParaRPr lang="en-US"/>
        </a:p>
      </dgm:t>
    </dgm:pt>
    <dgm:pt modelId="{7809EADB-E61B-D244-ABC3-7F2D8FC1517E}">
      <dgm:prSet phldrT="[Text]"/>
      <dgm:spPr/>
      <dgm:t>
        <a:bodyPr/>
        <a:lstStyle/>
        <a:p>
          <a:r>
            <a:rPr lang="nb-NO" noProof="0" dirty="0"/>
            <a:t>Evaluer truslene</a:t>
          </a:r>
        </a:p>
      </dgm:t>
    </dgm:pt>
    <dgm:pt modelId="{25F6C368-82F2-7F43-A4E2-BA77E8939C5E}" type="parTrans" cxnId="{0C803F7C-5F82-504F-914C-B330F3B1CCC2}">
      <dgm:prSet/>
      <dgm:spPr/>
      <dgm:t>
        <a:bodyPr/>
        <a:lstStyle/>
        <a:p>
          <a:endParaRPr lang="en-US"/>
        </a:p>
      </dgm:t>
    </dgm:pt>
    <dgm:pt modelId="{637C4045-977E-FE4D-80EC-F158CEFEC4F4}" type="sibTrans" cxnId="{0C803F7C-5F82-504F-914C-B330F3B1CCC2}">
      <dgm:prSet/>
      <dgm:spPr/>
      <dgm:t>
        <a:bodyPr/>
        <a:lstStyle/>
        <a:p>
          <a:endParaRPr lang="en-US"/>
        </a:p>
      </dgm:t>
    </dgm:pt>
    <dgm:pt modelId="{808ADA48-B6EA-C646-AD97-BD39AF78526F}">
      <dgm:prSet phldrT="[Text]"/>
      <dgm:spPr/>
      <dgm:t>
        <a:bodyPr/>
        <a:lstStyle/>
        <a:p>
          <a:r>
            <a:rPr lang="nb-NO" noProof="0" dirty="0" err="1"/>
            <a:t>Mitigering</a:t>
          </a:r>
          <a:r>
            <a:rPr lang="nb-NO" noProof="0" dirty="0"/>
            <a:t> av risikoer</a:t>
          </a:r>
        </a:p>
      </dgm:t>
    </dgm:pt>
    <dgm:pt modelId="{8E4B82A9-71BD-EC4D-BCA9-2216BB930D48}" type="parTrans" cxnId="{B23178E2-DEBA-C741-8EF4-2F00EDBD5959}">
      <dgm:prSet/>
      <dgm:spPr/>
      <dgm:t>
        <a:bodyPr/>
        <a:lstStyle/>
        <a:p>
          <a:endParaRPr lang="en-US"/>
        </a:p>
      </dgm:t>
    </dgm:pt>
    <dgm:pt modelId="{31AB2D5A-559B-FC41-8923-9B5EFA359263}" type="sibTrans" cxnId="{B23178E2-DEBA-C741-8EF4-2F00EDBD5959}">
      <dgm:prSet/>
      <dgm:spPr/>
      <dgm:t>
        <a:bodyPr/>
        <a:lstStyle/>
        <a:p>
          <a:endParaRPr lang="en-US"/>
        </a:p>
      </dgm:t>
    </dgm:pt>
    <dgm:pt modelId="{95FC83DA-D5C7-254E-AF04-14A5768E3963}" type="pres">
      <dgm:prSet presAssocID="{889A1343-A560-E045-A56C-F1E81B8B94D8}" presName="CompostProcess" presStyleCnt="0">
        <dgm:presLayoutVars>
          <dgm:dir/>
          <dgm:resizeHandles val="exact"/>
        </dgm:presLayoutVars>
      </dgm:prSet>
      <dgm:spPr/>
    </dgm:pt>
    <dgm:pt modelId="{5AB118C9-71D7-F447-AE66-DA961891FE5B}" type="pres">
      <dgm:prSet presAssocID="{889A1343-A560-E045-A56C-F1E81B8B94D8}" presName="arrow" presStyleLbl="bgShp" presStyleIdx="0" presStyleCnt="1"/>
      <dgm:spPr/>
    </dgm:pt>
    <dgm:pt modelId="{AC881F34-712A-4D4C-9AF8-C5CE171614AA}" type="pres">
      <dgm:prSet presAssocID="{889A1343-A560-E045-A56C-F1E81B8B94D8}" presName="linearProcess" presStyleCnt="0"/>
      <dgm:spPr/>
    </dgm:pt>
    <dgm:pt modelId="{BBAB1009-8C8D-9C45-A4E9-52ABA4285BF9}" type="pres">
      <dgm:prSet presAssocID="{5BBF29F1-DA98-2248-806A-20D2D70F4DCB}" presName="textNode" presStyleLbl="node1" presStyleIdx="0" presStyleCnt="4">
        <dgm:presLayoutVars>
          <dgm:bulletEnabled val="1"/>
        </dgm:presLayoutVars>
      </dgm:prSet>
      <dgm:spPr/>
    </dgm:pt>
    <dgm:pt modelId="{4417001D-0B75-9B47-8763-FC0D101A94FE}" type="pres">
      <dgm:prSet presAssocID="{875E0A3C-C4BE-9A4C-8BE7-C78733139D83}" presName="sibTrans" presStyleCnt="0"/>
      <dgm:spPr/>
    </dgm:pt>
    <dgm:pt modelId="{BB72D139-DA02-D548-9FA3-1ECDF91761B4}" type="pres">
      <dgm:prSet presAssocID="{0A498AB4-9A29-E246-9B07-ED54CF6E05E6}" presName="textNode" presStyleLbl="node1" presStyleIdx="1" presStyleCnt="4">
        <dgm:presLayoutVars>
          <dgm:bulletEnabled val="1"/>
        </dgm:presLayoutVars>
      </dgm:prSet>
      <dgm:spPr/>
    </dgm:pt>
    <dgm:pt modelId="{33AC6085-1313-694D-BBED-7C374A040409}" type="pres">
      <dgm:prSet presAssocID="{EB1AA7DF-4F68-CE4D-9B74-86E951537C5E}" presName="sibTrans" presStyleCnt="0"/>
      <dgm:spPr/>
    </dgm:pt>
    <dgm:pt modelId="{DB2A5145-D553-A74C-A049-405783EDB843}" type="pres">
      <dgm:prSet presAssocID="{7809EADB-E61B-D244-ABC3-7F2D8FC1517E}" presName="textNode" presStyleLbl="node1" presStyleIdx="2" presStyleCnt="4">
        <dgm:presLayoutVars>
          <dgm:bulletEnabled val="1"/>
        </dgm:presLayoutVars>
      </dgm:prSet>
      <dgm:spPr/>
    </dgm:pt>
    <dgm:pt modelId="{9342A7CB-CA37-9A48-8E82-0912193626E5}" type="pres">
      <dgm:prSet presAssocID="{637C4045-977E-FE4D-80EC-F158CEFEC4F4}" presName="sibTrans" presStyleCnt="0"/>
      <dgm:spPr/>
    </dgm:pt>
    <dgm:pt modelId="{1B74B63B-42CF-3E46-B11B-464FDF2964B3}" type="pres">
      <dgm:prSet presAssocID="{808ADA48-B6EA-C646-AD97-BD39AF78526F}" presName="textNode" presStyleLbl="node1" presStyleIdx="3" presStyleCnt="4">
        <dgm:presLayoutVars>
          <dgm:bulletEnabled val="1"/>
        </dgm:presLayoutVars>
      </dgm:prSet>
      <dgm:spPr/>
    </dgm:pt>
  </dgm:ptLst>
  <dgm:cxnLst>
    <dgm:cxn modelId="{7B6CD021-2AE8-8349-8019-DF347B935856}" type="presOf" srcId="{5BBF29F1-DA98-2248-806A-20D2D70F4DCB}" destId="{BBAB1009-8C8D-9C45-A4E9-52ABA4285BF9}" srcOrd="0" destOrd="0" presId="urn:microsoft.com/office/officeart/2005/8/layout/hProcess9"/>
    <dgm:cxn modelId="{72E94922-878E-9549-9CB9-CC85AFE23A17}" srcId="{889A1343-A560-E045-A56C-F1E81B8B94D8}" destId="{0A498AB4-9A29-E246-9B07-ED54CF6E05E6}" srcOrd="1" destOrd="0" parTransId="{BD80C7EB-7283-9841-8793-ABD57371D98A}" sibTransId="{EB1AA7DF-4F68-CE4D-9B74-86E951537C5E}"/>
    <dgm:cxn modelId="{11793468-A71B-3A4C-B0CB-5A04FF042036}" type="presOf" srcId="{808ADA48-B6EA-C646-AD97-BD39AF78526F}" destId="{1B74B63B-42CF-3E46-B11B-464FDF2964B3}" srcOrd="0" destOrd="0" presId="urn:microsoft.com/office/officeart/2005/8/layout/hProcess9"/>
    <dgm:cxn modelId="{50A09E6D-33DF-9343-8DCE-29B70A07E90E}" type="presOf" srcId="{889A1343-A560-E045-A56C-F1E81B8B94D8}" destId="{95FC83DA-D5C7-254E-AF04-14A5768E3963}" srcOrd="0" destOrd="0" presId="urn:microsoft.com/office/officeart/2005/8/layout/hProcess9"/>
    <dgm:cxn modelId="{0C803F7C-5F82-504F-914C-B330F3B1CCC2}" srcId="{889A1343-A560-E045-A56C-F1E81B8B94D8}" destId="{7809EADB-E61B-D244-ABC3-7F2D8FC1517E}" srcOrd="2" destOrd="0" parTransId="{25F6C368-82F2-7F43-A4E2-BA77E8939C5E}" sibTransId="{637C4045-977E-FE4D-80EC-F158CEFEC4F4}"/>
    <dgm:cxn modelId="{5CF4128F-A526-4F4A-99DF-D89C0492B854}" type="presOf" srcId="{0A498AB4-9A29-E246-9B07-ED54CF6E05E6}" destId="{BB72D139-DA02-D548-9FA3-1ECDF91761B4}" srcOrd="0" destOrd="0" presId="urn:microsoft.com/office/officeart/2005/8/layout/hProcess9"/>
    <dgm:cxn modelId="{44E2AC99-BEB3-BC43-9420-61AA610D49C0}" type="presOf" srcId="{7809EADB-E61B-D244-ABC3-7F2D8FC1517E}" destId="{DB2A5145-D553-A74C-A049-405783EDB843}" srcOrd="0" destOrd="0" presId="urn:microsoft.com/office/officeart/2005/8/layout/hProcess9"/>
    <dgm:cxn modelId="{B23178E2-DEBA-C741-8EF4-2F00EDBD5959}" srcId="{889A1343-A560-E045-A56C-F1E81B8B94D8}" destId="{808ADA48-B6EA-C646-AD97-BD39AF78526F}" srcOrd="3" destOrd="0" parTransId="{8E4B82A9-71BD-EC4D-BCA9-2216BB930D48}" sibTransId="{31AB2D5A-559B-FC41-8923-9B5EFA359263}"/>
    <dgm:cxn modelId="{1F385AF0-AB3F-C745-89E8-2F8ED91F1005}" srcId="{889A1343-A560-E045-A56C-F1E81B8B94D8}" destId="{5BBF29F1-DA98-2248-806A-20D2D70F4DCB}" srcOrd="0" destOrd="0" parTransId="{62047BCE-4E6B-0448-B0AC-5240C4DD8D59}" sibTransId="{875E0A3C-C4BE-9A4C-8BE7-C78733139D83}"/>
    <dgm:cxn modelId="{A6049A97-09A3-A147-B3D9-19F544A6DAC6}" type="presParOf" srcId="{95FC83DA-D5C7-254E-AF04-14A5768E3963}" destId="{5AB118C9-71D7-F447-AE66-DA961891FE5B}" srcOrd="0" destOrd="0" presId="urn:microsoft.com/office/officeart/2005/8/layout/hProcess9"/>
    <dgm:cxn modelId="{97024543-5D6D-8A4C-BA14-065AADDBF8B0}" type="presParOf" srcId="{95FC83DA-D5C7-254E-AF04-14A5768E3963}" destId="{AC881F34-712A-4D4C-9AF8-C5CE171614AA}" srcOrd="1" destOrd="0" presId="urn:microsoft.com/office/officeart/2005/8/layout/hProcess9"/>
    <dgm:cxn modelId="{458E4AC8-E554-224E-81D0-5361F0D6C17F}" type="presParOf" srcId="{AC881F34-712A-4D4C-9AF8-C5CE171614AA}" destId="{BBAB1009-8C8D-9C45-A4E9-52ABA4285BF9}" srcOrd="0" destOrd="0" presId="urn:microsoft.com/office/officeart/2005/8/layout/hProcess9"/>
    <dgm:cxn modelId="{8296A449-312E-9A4D-A241-6E745D860077}" type="presParOf" srcId="{AC881F34-712A-4D4C-9AF8-C5CE171614AA}" destId="{4417001D-0B75-9B47-8763-FC0D101A94FE}" srcOrd="1" destOrd="0" presId="urn:microsoft.com/office/officeart/2005/8/layout/hProcess9"/>
    <dgm:cxn modelId="{86F85CC1-88BC-5942-9062-3ADA5FDA3CDD}" type="presParOf" srcId="{AC881F34-712A-4D4C-9AF8-C5CE171614AA}" destId="{BB72D139-DA02-D548-9FA3-1ECDF91761B4}" srcOrd="2" destOrd="0" presId="urn:microsoft.com/office/officeart/2005/8/layout/hProcess9"/>
    <dgm:cxn modelId="{7A207207-20C2-094B-9C86-206D1BF7DC2C}" type="presParOf" srcId="{AC881F34-712A-4D4C-9AF8-C5CE171614AA}" destId="{33AC6085-1313-694D-BBED-7C374A040409}" srcOrd="3" destOrd="0" presId="urn:microsoft.com/office/officeart/2005/8/layout/hProcess9"/>
    <dgm:cxn modelId="{BA9AACA4-0C38-4945-B3C3-8B4621DAC162}" type="presParOf" srcId="{AC881F34-712A-4D4C-9AF8-C5CE171614AA}" destId="{DB2A5145-D553-A74C-A049-405783EDB843}" srcOrd="4" destOrd="0" presId="urn:microsoft.com/office/officeart/2005/8/layout/hProcess9"/>
    <dgm:cxn modelId="{F2DB1732-1CD3-DC4C-9DDE-D7BC8850FFCB}" type="presParOf" srcId="{AC881F34-712A-4D4C-9AF8-C5CE171614AA}" destId="{9342A7CB-CA37-9A48-8E82-0912193626E5}" srcOrd="5" destOrd="0" presId="urn:microsoft.com/office/officeart/2005/8/layout/hProcess9"/>
    <dgm:cxn modelId="{CFD23600-5461-634C-84B4-2FAAD292AFB8}" type="presParOf" srcId="{AC881F34-712A-4D4C-9AF8-C5CE171614AA}" destId="{1B74B63B-42CF-3E46-B11B-464FDF2964B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58251E0-12B7-42FA-8BF5-B872C414B61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C0C0B23-26CF-4F1E-A2AC-C63A9C0808B1}">
      <dgm:prSet/>
      <dgm:spPr/>
      <dgm:t>
        <a:bodyPr/>
        <a:lstStyle/>
        <a:p>
          <a:r>
            <a:rPr lang="nb-NO" dirty="0"/>
            <a:t>Mye motstand</a:t>
          </a:r>
          <a:endParaRPr lang="en-US" dirty="0"/>
        </a:p>
      </dgm:t>
    </dgm:pt>
    <dgm:pt modelId="{C714075E-C071-45E4-A916-3D1D33D66672}" type="parTrans" cxnId="{8E05F5FD-ECF3-44D8-BB7A-75A6C386882C}">
      <dgm:prSet/>
      <dgm:spPr/>
      <dgm:t>
        <a:bodyPr/>
        <a:lstStyle/>
        <a:p>
          <a:endParaRPr lang="en-US"/>
        </a:p>
      </dgm:t>
    </dgm:pt>
    <dgm:pt modelId="{7DA26DAD-615E-427D-9E43-0372483283D2}" type="sibTrans" cxnId="{8E05F5FD-ECF3-44D8-BB7A-75A6C386882C}">
      <dgm:prSet/>
      <dgm:spPr/>
      <dgm:t>
        <a:bodyPr/>
        <a:lstStyle/>
        <a:p>
          <a:endParaRPr lang="en-US"/>
        </a:p>
      </dgm:t>
    </dgm:pt>
    <dgm:pt modelId="{AA559CFA-FB13-4E84-AD7C-7FDAF8E38CAC}">
      <dgm:prSet/>
      <dgm:spPr/>
      <dgm:t>
        <a:bodyPr/>
        <a:lstStyle/>
        <a:p>
          <a:r>
            <a:rPr lang="nb-NO" dirty="0"/>
            <a:t>Autonomi med ansvar</a:t>
          </a:r>
          <a:endParaRPr lang="en-US" dirty="0"/>
        </a:p>
      </dgm:t>
    </dgm:pt>
    <dgm:pt modelId="{7B682C98-88FF-448F-87A8-3519050A318C}" type="parTrans" cxnId="{034FC899-C9B3-415D-BB95-345A85A48335}">
      <dgm:prSet/>
      <dgm:spPr/>
      <dgm:t>
        <a:bodyPr/>
        <a:lstStyle/>
        <a:p>
          <a:endParaRPr lang="en-US"/>
        </a:p>
      </dgm:t>
    </dgm:pt>
    <dgm:pt modelId="{E0C5E4B1-2526-4B9E-B42C-A65517C990A1}" type="sibTrans" cxnId="{034FC899-C9B3-415D-BB95-345A85A48335}">
      <dgm:prSet/>
      <dgm:spPr/>
      <dgm:t>
        <a:bodyPr/>
        <a:lstStyle/>
        <a:p>
          <a:endParaRPr lang="en-US"/>
        </a:p>
      </dgm:t>
    </dgm:pt>
    <dgm:pt modelId="{ACC09CC0-04BE-0F44-9B8A-A3DD89041602}">
      <dgm:prSet/>
      <dgm:spPr/>
      <dgm:t>
        <a:bodyPr/>
        <a:lstStyle/>
        <a:p>
          <a:r>
            <a:rPr lang="en-US" dirty="0" err="1"/>
            <a:t>Samarbeid</a:t>
          </a:r>
          <a:endParaRPr lang="en-US" dirty="0"/>
        </a:p>
      </dgm:t>
    </dgm:pt>
    <dgm:pt modelId="{AD9EF1D2-70C9-5049-8C73-99A1B992C1E9}" type="parTrans" cxnId="{F479AD41-C946-7B4F-BB17-1E378CE69039}">
      <dgm:prSet/>
      <dgm:spPr/>
    </dgm:pt>
    <dgm:pt modelId="{29123DFF-5A8C-1C45-B236-F9F193F8D50A}" type="sibTrans" cxnId="{F479AD41-C946-7B4F-BB17-1E378CE69039}">
      <dgm:prSet/>
      <dgm:spPr/>
    </dgm:pt>
    <dgm:pt modelId="{12C19CDD-4BAE-A44D-BEB4-C239E5C45D35}" type="pres">
      <dgm:prSet presAssocID="{458251E0-12B7-42FA-8BF5-B872C414B614}" presName="linear" presStyleCnt="0">
        <dgm:presLayoutVars>
          <dgm:animLvl val="lvl"/>
          <dgm:resizeHandles val="exact"/>
        </dgm:presLayoutVars>
      </dgm:prSet>
      <dgm:spPr/>
    </dgm:pt>
    <dgm:pt modelId="{176B4DA4-2642-C94C-A251-DD7FF033ECC4}" type="pres">
      <dgm:prSet presAssocID="{7C0C0B23-26CF-4F1E-A2AC-C63A9C0808B1}" presName="parentText" presStyleLbl="node1" presStyleIdx="0" presStyleCnt="3">
        <dgm:presLayoutVars>
          <dgm:chMax val="0"/>
          <dgm:bulletEnabled val="1"/>
        </dgm:presLayoutVars>
      </dgm:prSet>
      <dgm:spPr/>
    </dgm:pt>
    <dgm:pt modelId="{4DCD92CB-28F6-0D4E-BD81-346E4744DF53}" type="pres">
      <dgm:prSet presAssocID="{7DA26DAD-615E-427D-9E43-0372483283D2}" presName="spacer" presStyleCnt="0"/>
      <dgm:spPr/>
    </dgm:pt>
    <dgm:pt modelId="{8CFBF65D-0869-424A-929E-C1F3323115DF}" type="pres">
      <dgm:prSet presAssocID="{AA559CFA-FB13-4E84-AD7C-7FDAF8E38CAC}" presName="parentText" presStyleLbl="node1" presStyleIdx="1" presStyleCnt="3">
        <dgm:presLayoutVars>
          <dgm:chMax val="0"/>
          <dgm:bulletEnabled val="1"/>
        </dgm:presLayoutVars>
      </dgm:prSet>
      <dgm:spPr/>
    </dgm:pt>
    <dgm:pt modelId="{A78C41E9-52CE-3C43-97E1-F1C26A0381A5}" type="pres">
      <dgm:prSet presAssocID="{E0C5E4B1-2526-4B9E-B42C-A65517C990A1}" presName="spacer" presStyleCnt="0"/>
      <dgm:spPr/>
    </dgm:pt>
    <dgm:pt modelId="{5AEAB40B-AB5E-4447-B18F-A29067BDD6AD}" type="pres">
      <dgm:prSet presAssocID="{ACC09CC0-04BE-0F44-9B8A-A3DD89041602}" presName="parentText" presStyleLbl="node1" presStyleIdx="2" presStyleCnt="3">
        <dgm:presLayoutVars>
          <dgm:chMax val="0"/>
          <dgm:bulletEnabled val="1"/>
        </dgm:presLayoutVars>
      </dgm:prSet>
      <dgm:spPr/>
    </dgm:pt>
  </dgm:ptLst>
  <dgm:cxnLst>
    <dgm:cxn modelId="{F1B9A215-4F49-BB4B-8AA0-C8FE06F4335E}" type="presOf" srcId="{458251E0-12B7-42FA-8BF5-B872C414B614}" destId="{12C19CDD-4BAE-A44D-BEB4-C239E5C45D35}" srcOrd="0" destOrd="0" presId="urn:microsoft.com/office/officeart/2005/8/layout/vList2"/>
    <dgm:cxn modelId="{C787903E-B2D9-594B-8E02-35F761260FDD}" type="presOf" srcId="{7C0C0B23-26CF-4F1E-A2AC-C63A9C0808B1}" destId="{176B4DA4-2642-C94C-A251-DD7FF033ECC4}" srcOrd="0" destOrd="0" presId="urn:microsoft.com/office/officeart/2005/8/layout/vList2"/>
    <dgm:cxn modelId="{F479AD41-C946-7B4F-BB17-1E378CE69039}" srcId="{458251E0-12B7-42FA-8BF5-B872C414B614}" destId="{ACC09CC0-04BE-0F44-9B8A-A3DD89041602}" srcOrd="2" destOrd="0" parTransId="{AD9EF1D2-70C9-5049-8C73-99A1B992C1E9}" sibTransId="{29123DFF-5A8C-1C45-B236-F9F193F8D50A}"/>
    <dgm:cxn modelId="{034FC899-C9B3-415D-BB95-345A85A48335}" srcId="{458251E0-12B7-42FA-8BF5-B872C414B614}" destId="{AA559CFA-FB13-4E84-AD7C-7FDAF8E38CAC}" srcOrd="1" destOrd="0" parTransId="{7B682C98-88FF-448F-87A8-3519050A318C}" sibTransId="{E0C5E4B1-2526-4B9E-B42C-A65517C990A1}"/>
    <dgm:cxn modelId="{22C09DBD-9409-8F4B-A26E-27D0CAD42FD7}" type="presOf" srcId="{AA559CFA-FB13-4E84-AD7C-7FDAF8E38CAC}" destId="{8CFBF65D-0869-424A-929E-C1F3323115DF}" srcOrd="0" destOrd="0" presId="urn:microsoft.com/office/officeart/2005/8/layout/vList2"/>
    <dgm:cxn modelId="{FF3E66C7-803B-5043-870A-6DEDB0011B56}" type="presOf" srcId="{ACC09CC0-04BE-0F44-9B8A-A3DD89041602}" destId="{5AEAB40B-AB5E-4447-B18F-A29067BDD6AD}" srcOrd="0" destOrd="0" presId="urn:microsoft.com/office/officeart/2005/8/layout/vList2"/>
    <dgm:cxn modelId="{8E05F5FD-ECF3-44D8-BB7A-75A6C386882C}" srcId="{458251E0-12B7-42FA-8BF5-B872C414B614}" destId="{7C0C0B23-26CF-4F1E-A2AC-C63A9C0808B1}" srcOrd="0" destOrd="0" parTransId="{C714075E-C071-45E4-A916-3D1D33D66672}" sibTransId="{7DA26DAD-615E-427D-9E43-0372483283D2}"/>
    <dgm:cxn modelId="{8353DCDE-2D39-9542-B6E9-CE653E2CD4C8}" type="presParOf" srcId="{12C19CDD-4BAE-A44D-BEB4-C239E5C45D35}" destId="{176B4DA4-2642-C94C-A251-DD7FF033ECC4}" srcOrd="0" destOrd="0" presId="urn:microsoft.com/office/officeart/2005/8/layout/vList2"/>
    <dgm:cxn modelId="{04E7E1AC-60A4-9547-913C-E2EFBE17E335}" type="presParOf" srcId="{12C19CDD-4BAE-A44D-BEB4-C239E5C45D35}" destId="{4DCD92CB-28F6-0D4E-BD81-346E4744DF53}" srcOrd="1" destOrd="0" presId="urn:microsoft.com/office/officeart/2005/8/layout/vList2"/>
    <dgm:cxn modelId="{B89E4E17-023B-BD48-A132-B178D8E059F3}" type="presParOf" srcId="{12C19CDD-4BAE-A44D-BEB4-C239E5C45D35}" destId="{8CFBF65D-0869-424A-929E-C1F3323115DF}" srcOrd="2" destOrd="0" presId="urn:microsoft.com/office/officeart/2005/8/layout/vList2"/>
    <dgm:cxn modelId="{86DF51E6-4FBE-FF42-8A20-F619BE6BF278}" type="presParOf" srcId="{12C19CDD-4BAE-A44D-BEB4-C239E5C45D35}" destId="{A78C41E9-52CE-3C43-97E1-F1C26A0381A5}" srcOrd="3" destOrd="0" presId="urn:microsoft.com/office/officeart/2005/8/layout/vList2"/>
    <dgm:cxn modelId="{EB4835DC-D1B8-7343-A107-30A65C67BC0A}" type="presParOf" srcId="{12C19CDD-4BAE-A44D-BEB4-C239E5C45D35}" destId="{5AEAB40B-AB5E-4447-B18F-A29067BDD6A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F1104D-3E00-4A43-A488-05A7C1D049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0A3E035-5AAC-439F-B60B-C8441AC58916}">
      <dgm:prSet/>
      <dgm:spPr/>
      <dgm:t>
        <a:bodyPr/>
        <a:lstStyle/>
        <a:p>
          <a:pPr>
            <a:defRPr cap="all"/>
          </a:pPr>
          <a:r>
            <a:rPr lang="nb-NO" dirty="0">
              <a:solidFill>
                <a:schemeClr val="bg1"/>
              </a:solidFill>
            </a:rPr>
            <a:t>Sparer tid og potensielt penger</a:t>
          </a:r>
          <a:endParaRPr lang="en-US" dirty="0">
            <a:solidFill>
              <a:schemeClr val="bg1"/>
            </a:solidFill>
          </a:endParaRPr>
        </a:p>
      </dgm:t>
    </dgm:pt>
    <dgm:pt modelId="{1B03A471-A5FD-4381-A242-DE6821503504}" type="parTrans" cxnId="{F06C06DB-3C68-4ABF-9129-C2480493A033}">
      <dgm:prSet/>
      <dgm:spPr/>
      <dgm:t>
        <a:bodyPr/>
        <a:lstStyle/>
        <a:p>
          <a:endParaRPr lang="en-US">
            <a:solidFill>
              <a:schemeClr val="bg1"/>
            </a:solidFill>
          </a:endParaRPr>
        </a:p>
      </dgm:t>
    </dgm:pt>
    <dgm:pt modelId="{7691AE58-A612-42E6-88CE-6D19C935BB1F}" type="sibTrans" cxnId="{F06C06DB-3C68-4ABF-9129-C2480493A033}">
      <dgm:prSet/>
      <dgm:spPr/>
      <dgm:t>
        <a:bodyPr/>
        <a:lstStyle/>
        <a:p>
          <a:endParaRPr lang="en-US">
            <a:solidFill>
              <a:schemeClr val="bg1"/>
            </a:solidFill>
          </a:endParaRPr>
        </a:p>
      </dgm:t>
    </dgm:pt>
    <dgm:pt modelId="{1146A7B8-99D2-4565-8A6F-E893D9EF337E}">
      <dgm:prSet/>
      <dgm:spPr/>
      <dgm:t>
        <a:bodyPr/>
        <a:lstStyle/>
        <a:p>
          <a:pPr>
            <a:defRPr cap="all"/>
          </a:pPr>
          <a:r>
            <a:rPr lang="nb-NO" dirty="0">
              <a:solidFill>
                <a:schemeClr val="bg1"/>
              </a:solidFill>
            </a:rPr>
            <a:t>Kan </a:t>
          </a:r>
          <a:r>
            <a:rPr lang="nb-NO" dirty="0" err="1">
              <a:solidFill>
                <a:schemeClr val="bg1"/>
              </a:solidFill>
            </a:rPr>
            <a:t>deploye</a:t>
          </a:r>
          <a:r>
            <a:rPr lang="nb-NO" dirty="0">
              <a:solidFill>
                <a:schemeClr val="bg1"/>
              </a:solidFill>
            </a:rPr>
            <a:t> fortere </a:t>
          </a:r>
          <a:endParaRPr lang="en-US" dirty="0">
            <a:solidFill>
              <a:schemeClr val="bg1"/>
            </a:solidFill>
          </a:endParaRPr>
        </a:p>
      </dgm:t>
    </dgm:pt>
    <dgm:pt modelId="{89225F92-4A66-4D62-91B1-F3DD88CE6189}" type="parTrans" cxnId="{2472CBC8-AD70-48A4-A6B8-ECCF2A203DBB}">
      <dgm:prSet/>
      <dgm:spPr/>
      <dgm:t>
        <a:bodyPr/>
        <a:lstStyle/>
        <a:p>
          <a:endParaRPr lang="en-US">
            <a:solidFill>
              <a:schemeClr val="bg1"/>
            </a:solidFill>
          </a:endParaRPr>
        </a:p>
      </dgm:t>
    </dgm:pt>
    <dgm:pt modelId="{CDDFD6AD-38AE-4431-836D-691EE8EF4E22}" type="sibTrans" cxnId="{2472CBC8-AD70-48A4-A6B8-ECCF2A203DBB}">
      <dgm:prSet/>
      <dgm:spPr/>
      <dgm:t>
        <a:bodyPr/>
        <a:lstStyle/>
        <a:p>
          <a:endParaRPr lang="en-US">
            <a:solidFill>
              <a:schemeClr val="bg1"/>
            </a:solidFill>
          </a:endParaRPr>
        </a:p>
      </dgm:t>
    </dgm:pt>
    <dgm:pt modelId="{94C01DEE-7C24-4031-8E71-BD4077400573}">
      <dgm:prSet/>
      <dgm:spPr/>
      <dgm:t>
        <a:bodyPr/>
        <a:lstStyle/>
        <a:p>
          <a:pPr>
            <a:defRPr cap="all"/>
          </a:pPr>
          <a:r>
            <a:rPr lang="nb-NO" dirty="0">
              <a:solidFill>
                <a:schemeClr val="bg1"/>
              </a:solidFill>
            </a:rPr>
            <a:t>Mulighet til å automatisere </a:t>
          </a:r>
          <a:endParaRPr lang="en-US" dirty="0">
            <a:solidFill>
              <a:schemeClr val="bg1"/>
            </a:solidFill>
          </a:endParaRPr>
        </a:p>
      </dgm:t>
    </dgm:pt>
    <dgm:pt modelId="{8956E151-F3ED-403D-9133-FD236603D5A5}" type="parTrans" cxnId="{BA69143E-26AC-4D12-8852-BF79D4EB930B}">
      <dgm:prSet/>
      <dgm:spPr/>
      <dgm:t>
        <a:bodyPr/>
        <a:lstStyle/>
        <a:p>
          <a:endParaRPr lang="en-US">
            <a:solidFill>
              <a:schemeClr val="bg1"/>
            </a:solidFill>
          </a:endParaRPr>
        </a:p>
      </dgm:t>
    </dgm:pt>
    <dgm:pt modelId="{71158080-E899-434D-BD19-9DCB24BAF605}" type="sibTrans" cxnId="{BA69143E-26AC-4D12-8852-BF79D4EB930B}">
      <dgm:prSet/>
      <dgm:spPr/>
      <dgm:t>
        <a:bodyPr/>
        <a:lstStyle/>
        <a:p>
          <a:endParaRPr lang="en-US">
            <a:solidFill>
              <a:schemeClr val="bg1"/>
            </a:solidFill>
          </a:endParaRPr>
        </a:p>
      </dgm:t>
    </dgm:pt>
    <dgm:pt modelId="{040D474E-72AF-4303-8D3E-63584B201C5C}">
      <dgm:prSet/>
      <dgm:spPr/>
      <dgm:t>
        <a:bodyPr/>
        <a:lstStyle/>
        <a:p>
          <a:pPr>
            <a:defRPr cap="all"/>
          </a:pPr>
          <a:r>
            <a:rPr lang="nb-NO" dirty="0">
              <a:solidFill>
                <a:schemeClr val="bg1"/>
              </a:solidFill>
            </a:rPr>
            <a:t>«</a:t>
          </a:r>
          <a:r>
            <a:rPr lang="nb-NO" dirty="0" err="1">
              <a:solidFill>
                <a:schemeClr val="bg1"/>
              </a:solidFill>
            </a:rPr>
            <a:t>Shift</a:t>
          </a:r>
          <a:r>
            <a:rPr lang="nb-NO" dirty="0">
              <a:solidFill>
                <a:schemeClr val="bg1"/>
              </a:solidFill>
            </a:rPr>
            <a:t> </a:t>
          </a:r>
          <a:r>
            <a:rPr lang="nb-NO" dirty="0" err="1">
              <a:solidFill>
                <a:schemeClr val="bg1"/>
              </a:solidFill>
            </a:rPr>
            <a:t>left</a:t>
          </a:r>
          <a:r>
            <a:rPr lang="nb-NO" dirty="0">
              <a:solidFill>
                <a:schemeClr val="bg1"/>
              </a:solidFill>
            </a:rPr>
            <a:t>» </a:t>
          </a:r>
          <a:endParaRPr lang="en-US" dirty="0">
            <a:solidFill>
              <a:schemeClr val="bg1"/>
            </a:solidFill>
          </a:endParaRPr>
        </a:p>
      </dgm:t>
    </dgm:pt>
    <dgm:pt modelId="{0FD81A9C-18EE-46E5-928F-1E3C2342CD8D}" type="parTrans" cxnId="{748FEEAB-4BB5-4C40-8BDC-5320523AA5D7}">
      <dgm:prSet/>
      <dgm:spPr/>
      <dgm:t>
        <a:bodyPr/>
        <a:lstStyle/>
        <a:p>
          <a:endParaRPr lang="en-US">
            <a:solidFill>
              <a:schemeClr val="bg1"/>
            </a:solidFill>
          </a:endParaRPr>
        </a:p>
      </dgm:t>
    </dgm:pt>
    <dgm:pt modelId="{1D796F34-F1E5-417D-84AE-ECFB65277DD5}" type="sibTrans" cxnId="{748FEEAB-4BB5-4C40-8BDC-5320523AA5D7}">
      <dgm:prSet/>
      <dgm:spPr/>
      <dgm:t>
        <a:bodyPr/>
        <a:lstStyle/>
        <a:p>
          <a:endParaRPr lang="en-US">
            <a:solidFill>
              <a:schemeClr val="bg1"/>
            </a:solidFill>
          </a:endParaRPr>
        </a:p>
      </dgm:t>
    </dgm:pt>
    <dgm:pt modelId="{9342EF38-37F1-4B40-9E56-EAC69C5A14D8}" type="pres">
      <dgm:prSet presAssocID="{D1F1104D-3E00-4A43-A488-05A7C1D049A4}" presName="root" presStyleCnt="0">
        <dgm:presLayoutVars>
          <dgm:dir/>
          <dgm:resizeHandles val="exact"/>
        </dgm:presLayoutVars>
      </dgm:prSet>
      <dgm:spPr/>
    </dgm:pt>
    <dgm:pt modelId="{FCFCEC65-6E79-4E69-9ECA-0E0B22591C43}" type="pres">
      <dgm:prSet presAssocID="{B0A3E035-5AAC-439F-B60B-C8441AC58916}" presName="compNode" presStyleCnt="0"/>
      <dgm:spPr/>
    </dgm:pt>
    <dgm:pt modelId="{12124B5B-0C89-45BE-BF4F-5587E2166171}" type="pres">
      <dgm:prSet presAssocID="{B0A3E035-5AAC-439F-B60B-C8441AC58916}" presName="iconBgRect" presStyleLbl="bgShp" presStyleIdx="0" presStyleCnt="4"/>
      <dgm:spPr/>
    </dgm:pt>
    <dgm:pt modelId="{984CC6F4-C773-422E-AB9C-E6659DE6AE0E}" type="pres">
      <dgm:prSet presAssocID="{B0A3E035-5AAC-439F-B60B-C8441AC589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4DC3409-145D-4D4F-8D4C-388D009E8EFD}" type="pres">
      <dgm:prSet presAssocID="{B0A3E035-5AAC-439F-B60B-C8441AC58916}" presName="spaceRect" presStyleCnt="0"/>
      <dgm:spPr/>
    </dgm:pt>
    <dgm:pt modelId="{A71904A0-84C4-49D6-8E32-39DC0B780944}" type="pres">
      <dgm:prSet presAssocID="{B0A3E035-5AAC-439F-B60B-C8441AC58916}" presName="textRect" presStyleLbl="revTx" presStyleIdx="0" presStyleCnt="4">
        <dgm:presLayoutVars>
          <dgm:chMax val="1"/>
          <dgm:chPref val="1"/>
        </dgm:presLayoutVars>
      </dgm:prSet>
      <dgm:spPr/>
    </dgm:pt>
    <dgm:pt modelId="{E3FC2B34-8BF3-4C05-BB2E-C9F50AFB1923}" type="pres">
      <dgm:prSet presAssocID="{7691AE58-A612-42E6-88CE-6D19C935BB1F}" presName="sibTrans" presStyleCnt="0"/>
      <dgm:spPr/>
    </dgm:pt>
    <dgm:pt modelId="{AFF396C3-164D-495B-B13A-E3B2F98A0F00}" type="pres">
      <dgm:prSet presAssocID="{1146A7B8-99D2-4565-8A6F-E893D9EF337E}" presName="compNode" presStyleCnt="0"/>
      <dgm:spPr/>
    </dgm:pt>
    <dgm:pt modelId="{B0F433F7-A94B-457D-9D29-E492484C0F59}" type="pres">
      <dgm:prSet presAssocID="{1146A7B8-99D2-4565-8A6F-E893D9EF337E}" presName="iconBgRect" presStyleLbl="bgShp" presStyleIdx="1" presStyleCnt="4"/>
      <dgm:spPr/>
    </dgm:pt>
    <dgm:pt modelId="{B5D69330-24ED-4AFA-8426-D4133008B6EF}" type="pres">
      <dgm:prSet presAssocID="{1146A7B8-99D2-4565-8A6F-E893D9EF33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224EADD5-C95C-4A2F-860A-59DF10B4DEC7}" type="pres">
      <dgm:prSet presAssocID="{1146A7B8-99D2-4565-8A6F-E893D9EF337E}" presName="spaceRect" presStyleCnt="0"/>
      <dgm:spPr/>
    </dgm:pt>
    <dgm:pt modelId="{068363C9-E6F8-4CF6-AE94-E2AB98D6A20E}" type="pres">
      <dgm:prSet presAssocID="{1146A7B8-99D2-4565-8A6F-E893D9EF337E}" presName="textRect" presStyleLbl="revTx" presStyleIdx="1" presStyleCnt="4">
        <dgm:presLayoutVars>
          <dgm:chMax val="1"/>
          <dgm:chPref val="1"/>
        </dgm:presLayoutVars>
      </dgm:prSet>
      <dgm:spPr/>
    </dgm:pt>
    <dgm:pt modelId="{827FE281-5EBD-4D2B-9ACB-95DAC49ADFD6}" type="pres">
      <dgm:prSet presAssocID="{CDDFD6AD-38AE-4431-836D-691EE8EF4E22}" presName="sibTrans" presStyleCnt="0"/>
      <dgm:spPr/>
    </dgm:pt>
    <dgm:pt modelId="{5F0E9A38-94C7-44B7-8DD1-0505F04AA459}" type="pres">
      <dgm:prSet presAssocID="{94C01DEE-7C24-4031-8E71-BD4077400573}" presName="compNode" presStyleCnt="0"/>
      <dgm:spPr/>
    </dgm:pt>
    <dgm:pt modelId="{5B7619F8-C73C-4522-B6DC-68ADD6D19398}" type="pres">
      <dgm:prSet presAssocID="{94C01DEE-7C24-4031-8E71-BD4077400573}" presName="iconBgRect" presStyleLbl="bgShp" presStyleIdx="2" presStyleCnt="4"/>
      <dgm:spPr/>
    </dgm:pt>
    <dgm:pt modelId="{BD854AF9-C35F-45AC-B08F-34A8ECEA3C95}" type="pres">
      <dgm:prSet presAssocID="{94C01DEE-7C24-4031-8E71-BD40774005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8EA3C0E-8C37-44CC-B9E1-62871845FA53}" type="pres">
      <dgm:prSet presAssocID="{94C01DEE-7C24-4031-8E71-BD4077400573}" presName="spaceRect" presStyleCnt="0"/>
      <dgm:spPr/>
    </dgm:pt>
    <dgm:pt modelId="{17B9CD64-7530-4148-8A90-F51FBB03634B}" type="pres">
      <dgm:prSet presAssocID="{94C01DEE-7C24-4031-8E71-BD4077400573}" presName="textRect" presStyleLbl="revTx" presStyleIdx="2" presStyleCnt="4">
        <dgm:presLayoutVars>
          <dgm:chMax val="1"/>
          <dgm:chPref val="1"/>
        </dgm:presLayoutVars>
      </dgm:prSet>
      <dgm:spPr/>
    </dgm:pt>
    <dgm:pt modelId="{1FEC4AEB-0DE4-4FF0-BF52-C9C103DEBD1E}" type="pres">
      <dgm:prSet presAssocID="{71158080-E899-434D-BD19-9DCB24BAF605}" presName="sibTrans" presStyleCnt="0"/>
      <dgm:spPr/>
    </dgm:pt>
    <dgm:pt modelId="{2B3245FF-133C-49A8-B6E3-3A7A68E93E0C}" type="pres">
      <dgm:prSet presAssocID="{040D474E-72AF-4303-8D3E-63584B201C5C}" presName="compNode" presStyleCnt="0"/>
      <dgm:spPr/>
    </dgm:pt>
    <dgm:pt modelId="{D0189B34-B0A7-4A83-8A3A-AB33C73CD39F}" type="pres">
      <dgm:prSet presAssocID="{040D474E-72AF-4303-8D3E-63584B201C5C}" presName="iconBgRect" presStyleLbl="bgShp" presStyleIdx="3" presStyleCnt="4"/>
      <dgm:spPr/>
    </dgm:pt>
    <dgm:pt modelId="{D81754D0-59F0-4D4E-855A-20FAAE3EE1C4}" type="pres">
      <dgm:prSet presAssocID="{040D474E-72AF-4303-8D3E-63584B201C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ular Flowchart"/>
        </a:ext>
      </dgm:extLst>
    </dgm:pt>
    <dgm:pt modelId="{8D040FC3-84A1-4A87-BC09-44878725A90E}" type="pres">
      <dgm:prSet presAssocID="{040D474E-72AF-4303-8D3E-63584B201C5C}" presName="spaceRect" presStyleCnt="0"/>
      <dgm:spPr/>
    </dgm:pt>
    <dgm:pt modelId="{3EAB8802-43B2-4AA5-90A2-B14D140512A8}" type="pres">
      <dgm:prSet presAssocID="{040D474E-72AF-4303-8D3E-63584B201C5C}" presName="textRect" presStyleLbl="revTx" presStyleIdx="3" presStyleCnt="4">
        <dgm:presLayoutVars>
          <dgm:chMax val="1"/>
          <dgm:chPref val="1"/>
        </dgm:presLayoutVars>
      </dgm:prSet>
      <dgm:spPr/>
    </dgm:pt>
  </dgm:ptLst>
  <dgm:cxnLst>
    <dgm:cxn modelId="{FD306816-55F8-414D-AB22-1F2C33B36585}" type="presOf" srcId="{040D474E-72AF-4303-8D3E-63584B201C5C}" destId="{3EAB8802-43B2-4AA5-90A2-B14D140512A8}" srcOrd="0" destOrd="0" presId="urn:microsoft.com/office/officeart/2018/5/layout/IconCircleLabelList"/>
    <dgm:cxn modelId="{E171DC26-36DA-4532-84C7-092B2731DD4C}" type="presOf" srcId="{D1F1104D-3E00-4A43-A488-05A7C1D049A4}" destId="{9342EF38-37F1-4B40-9E56-EAC69C5A14D8}" srcOrd="0" destOrd="0" presId="urn:microsoft.com/office/officeart/2018/5/layout/IconCircleLabelList"/>
    <dgm:cxn modelId="{BA69143E-26AC-4D12-8852-BF79D4EB930B}" srcId="{D1F1104D-3E00-4A43-A488-05A7C1D049A4}" destId="{94C01DEE-7C24-4031-8E71-BD4077400573}" srcOrd="2" destOrd="0" parTransId="{8956E151-F3ED-403D-9133-FD236603D5A5}" sibTransId="{71158080-E899-434D-BD19-9DCB24BAF605}"/>
    <dgm:cxn modelId="{748FEEAB-4BB5-4C40-8BDC-5320523AA5D7}" srcId="{D1F1104D-3E00-4A43-A488-05A7C1D049A4}" destId="{040D474E-72AF-4303-8D3E-63584B201C5C}" srcOrd="3" destOrd="0" parTransId="{0FD81A9C-18EE-46E5-928F-1E3C2342CD8D}" sibTransId="{1D796F34-F1E5-417D-84AE-ECFB65277DD5}"/>
    <dgm:cxn modelId="{8F0542AF-23A3-49B3-8992-E42285343217}" type="presOf" srcId="{B0A3E035-5AAC-439F-B60B-C8441AC58916}" destId="{A71904A0-84C4-49D6-8E32-39DC0B780944}" srcOrd="0" destOrd="0" presId="urn:microsoft.com/office/officeart/2018/5/layout/IconCircleLabelList"/>
    <dgm:cxn modelId="{2472CBC8-AD70-48A4-A6B8-ECCF2A203DBB}" srcId="{D1F1104D-3E00-4A43-A488-05A7C1D049A4}" destId="{1146A7B8-99D2-4565-8A6F-E893D9EF337E}" srcOrd="1" destOrd="0" parTransId="{89225F92-4A66-4D62-91B1-F3DD88CE6189}" sibTransId="{CDDFD6AD-38AE-4431-836D-691EE8EF4E22}"/>
    <dgm:cxn modelId="{378C23D7-DBCF-4850-AB00-9CA0F23E9A38}" type="presOf" srcId="{94C01DEE-7C24-4031-8E71-BD4077400573}" destId="{17B9CD64-7530-4148-8A90-F51FBB03634B}" srcOrd="0" destOrd="0" presId="urn:microsoft.com/office/officeart/2018/5/layout/IconCircleLabelList"/>
    <dgm:cxn modelId="{F06C06DB-3C68-4ABF-9129-C2480493A033}" srcId="{D1F1104D-3E00-4A43-A488-05A7C1D049A4}" destId="{B0A3E035-5AAC-439F-B60B-C8441AC58916}" srcOrd="0" destOrd="0" parTransId="{1B03A471-A5FD-4381-A242-DE6821503504}" sibTransId="{7691AE58-A612-42E6-88CE-6D19C935BB1F}"/>
    <dgm:cxn modelId="{D68730DF-1B7B-4D51-95C8-0AD004CA2190}" type="presOf" srcId="{1146A7B8-99D2-4565-8A6F-E893D9EF337E}" destId="{068363C9-E6F8-4CF6-AE94-E2AB98D6A20E}" srcOrd="0" destOrd="0" presId="urn:microsoft.com/office/officeart/2018/5/layout/IconCircleLabelList"/>
    <dgm:cxn modelId="{B1EFE2D3-9390-4ED9-A4B4-F182D7ACAA85}" type="presParOf" srcId="{9342EF38-37F1-4B40-9E56-EAC69C5A14D8}" destId="{FCFCEC65-6E79-4E69-9ECA-0E0B22591C43}" srcOrd="0" destOrd="0" presId="urn:microsoft.com/office/officeart/2018/5/layout/IconCircleLabelList"/>
    <dgm:cxn modelId="{5C56872F-5AF9-4B1E-B3C5-4C2A2229FEC9}" type="presParOf" srcId="{FCFCEC65-6E79-4E69-9ECA-0E0B22591C43}" destId="{12124B5B-0C89-45BE-BF4F-5587E2166171}" srcOrd="0" destOrd="0" presId="urn:microsoft.com/office/officeart/2018/5/layout/IconCircleLabelList"/>
    <dgm:cxn modelId="{276A484A-8E81-4F89-B26B-9CB670981EB9}" type="presParOf" srcId="{FCFCEC65-6E79-4E69-9ECA-0E0B22591C43}" destId="{984CC6F4-C773-422E-AB9C-E6659DE6AE0E}" srcOrd="1" destOrd="0" presId="urn:microsoft.com/office/officeart/2018/5/layout/IconCircleLabelList"/>
    <dgm:cxn modelId="{DFE64BE1-3A58-4A44-822D-DAEED71E32E5}" type="presParOf" srcId="{FCFCEC65-6E79-4E69-9ECA-0E0B22591C43}" destId="{D4DC3409-145D-4D4F-8D4C-388D009E8EFD}" srcOrd="2" destOrd="0" presId="urn:microsoft.com/office/officeart/2018/5/layout/IconCircleLabelList"/>
    <dgm:cxn modelId="{69DD546D-F076-48AE-8818-FE658BCBEDD1}" type="presParOf" srcId="{FCFCEC65-6E79-4E69-9ECA-0E0B22591C43}" destId="{A71904A0-84C4-49D6-8E32-39DC0B780944}" srcOrd="3" destOrd="0" presId="urn:microsoft.com/office/officeart/2018/5/layout/IconCircleLabelList"/>
    <dgm:cxn modelId="{1799D705-2E4B-44AA-9425-EBCBDF0D338F}" type="presParOf" srcId="{9342EF38-37F1-4B40-9E56-EAC69C5A14D8}" destId="{E3FC2B34-8BF3-4C05-BB2E-C9F50AFB1923}" srcOrd="1" destOrd="0" presId="urn:microsoft.com/office/officeart/2018/5/layout/IconCircleLabelList"/>
    <dgm:cxn modelId="{D8E553C1-158B-44D7-B933-7B558C8DC4DC}" type="presParOf" srcId="{9342EF38-37F1-4B40-9E56-EAC69C5A14D8}" destId="{AFF396C3-164D-495B-B13A-E3B2F98A0F00}" srcOrd="2" destOrd="0" presId="urn:microsoft.com/office/officeart/2018/5/layout/IconCircleLabelList"/>
    <dgm:cxn modelId="{941C3B45-9743-4776-9A5C-3F118172AA78}" type="presParOf" srcId="{AFF396C3-164D-495B-B13A-E3B2F98A0F00}" destId="{B0F433F7-A94B-457D-9D29-E492484C0F59}" srcOrd="0" destOrd="0" presId="urn:microsoft.com/office/officeart/2018/5/layout/IconCircleLabelList"/>
    <dgm:cxn modelId="{203E1454-012B-4D75-BEE8-8762D337A950}" type="presParOf" srcId="{AFF396C3-164D-495B-B13A-E3B2F98A0F00}" destId="{B5D69330-24ED-4AFA-8426-D4133008B6EF}" srcOrd="1" destOrd="0" presId="urn:microsoft.com/office/officeart/2018/5/layout/IconCircleLabelList"/>
    <dgm:cxn modelId="{047DFB3A-13E2-40CA-B9BE-9F011C7E7D64}" type="presParOf" srcId="{AFF396C3-164D-495B-B13A-E3B2F98A0F00}" destId="{224EADD5-C95C-4A2F-860A-59DF10B4DEC7}" srcOrd="2" destOrd="0" presId="urn:microsoft.com/office/officeart/2018/5/layout/IconCircleLabelList"/>
    <dgm:cxn modelId="{28452E81-1676-48CE-B261-AF4E5A6F0764}" type="presParOf" srcId="{AFF396C3-164D-495B-B13A-E3B2F98A0F00}" destId="{068363C9-E6F8-4CF6-AE94-E2AB98D6A20E}" srcOrd="3" destOrd="0" presId="urn:microsoft.com/office/officeart/2018/5/layout/IconCircleLabelList"/>
    <dgm:cxn modelId="{CA09F691-29CE-41B8-8B50-645E0345428E}" type="presParOf" srcId="{9342EF38-37F1-4B40-9E56-EAC69C5A14D8}" destId="{827FE281-5EBD-4D2B-9ACB-95DAC49ADFD6}" srcOrd="3" destOrd="0" presId="urn:microsoft.com/office/officeart/2018/5/layout/IconCircleLabelList"/>
    <dgm:cxn modelId="{CDD7B8FD-F4EC-4505-9C47-ABBC03A0E3A8}" type="presParOf" srcId="{9342EF38-37F1-4B40-9E56-EAC69C5A14D8}" destId="{5F0E9A38-94C7-44B7-8DD1-0505F04AA459}" srcOrd="4" destOrd="0" presId="urn:microsoft.com/office/officeart/2018/5/layout/IconCircleLabelList"/>
    <dgm:cxn modelId="{DC7971EF-8419-49EB-971B-C8FAE0FA29DA}" type="presParOf" srcId="{5F0E9A38-94C7-44B7-8DD1-0505F04AA459}" destId="{5B7619F8-C73C-4522-B6DC-68ADD6D19398}" srcOrd="0" destOrd="0" presId="urn:microsoft.com/office/officeart/2018/5/layout/IconCircleLabelList"/>
    <dgm:cxn modelId="{520BEDCD-D047-4E66-B58B-CD02CB4C2452}" type="presParOf" srcId="{5F0E9A38-94C7-44B7-8DD1-0505F04AA459}" destId="{BD854AF9-C35F-45AC-B08F-34A8ECEA3C95}" srcOrd="1" destOrd="0" presId="urn:microsoft.com/office/officeart/2018/5/layout/IconCircleLabelList"/>
    <dgm:cxn modelId="{730FA1FA-D475-4C97-B77B-624F9418DEE9}" type="presParOf" srcId="{5F0E9A38-94C7-44B7-8DD1-0505F04AA459}" destId="{08EA3C0E-8C37-44CC-B9E1-62871845FA53}" srcOrd="2" destOrd="0" presId="urn:microsoft.com/office/officeart/2018/5/layout/IconCircleLabelList"/>
    <dgm:cxn modelId="{8BCD11A7-3835-4645-B10F-0FC116951DC0}" type="presParOf" srcId="{5F0E9A38-94C7-44B7-8DD1-0505F04AA459}" destId="{17B9CD64-7530-4148-8A90-F51FBB03634B}" srcOrd="3" destOrd="0" presId="urn:microsoft.com/office/officeart/2018/5/layout/IconCircleLabelList"/>
    <dgm:cxn modelId="{9A31B21A-00AC-4268-9305-907DB545B59F}" type="presParOf" srcId="{9342EF38-37F1-4B40-9E56-EAC69C5A14D8}" destId="{1FEC4AEB-0DE4-4FF0-BF52-C9C103DEBD1E}" srcOrd="5" destOrd="0" presId="urn:microsoft.com/office/officeart/2018/5/layout/IconCircleLabelList"/>
    <dgm:cxn modelId="{6C979A14-5CC5-4D7F-A181-A4ECF6F23849}" type="presParOf" srcId="{9342EF38-37F1-4B40-9E56-EAC69C5A14D8}" destId="{2B3245FF-133C-49A8-B6E3-3A7A68E93E0C}" srcOrd="6" destOrd="0" presId="urn:microsoft.com/office/officeart/2018/5/layout/IconCircleLabelList"/>
    <dgm:cxn modelId="{A49812DD-47FE-4FA8-A565-994375562ABD}" type="presParOf" srcId="{2B3245FF-133C-49A8-B6E3-3A7A68E93E0C}" destId="{D0189B34-B0A7-4A83-8A3A-AB33C73CD39F}" srcOrd="0" destOrd="0" presId="urn:microsoft.com/office/officeart/2018/5/layout/IconCircleLabelList"/>
    <dgm:cxn modelId="{7E8FBAC9-FE27-4F78-AEFC-AD49E18E6950}" type="presParOf" srcId="{2B3245FF-133C-49A8-B6E3-3A7A68E93E0C}" destId="{D81754D0-59F0-4D4E-855A-20FAAE3EE1C4}" srcOrd="1" destOrd="0" presId="urn:microsoft.com/office/officeart/2018/5/layout/IconCircleLabelList"/>
    <dgm:cxn modelId="{293E2C69-66F4-47EE-B4B8-A40D15FA506E}" type="presParOf" srcId="{2B3245FF-133C-49A8-B6E3-3A7A68E93E0C}" destId="{8D040FC3-84A1-4A87-BC09-44878725A90E}" srcOrd="2" destOrd="0" presId="urn:microsoft.com/office/officeart/2018/5/layout/IconCircleLabelList"/>
    <dgm:cxn modelId="{04378A4B-C277-4FA3-8C3B-F2AABD6EDB86}" type="presParOf" srcId="{2B3245FF-133C-49A8-B6E3-3A7A68E93E0C}" destId="{3EAB8802-43B2-4AA5-90A2-B14D140512A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750E26-1793-4D47-A0E8-E616BB69970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67A8DD-A1EA-4DC8-9C2C-59F0C1085689}">
      <dgm:prSet/>
      <dgm:spPr/>
      <dgm:t>
        <a:bodyPr/>
        <a:lstStyle/>
        <a:p>
          <a:r>
            <a:rPr lang="nb-NO"/>
            <a:t>Kartlegging </a:t>
          </a:r>
          <a:endParaRPr lang="en-US"/>
        </a:p>
      </dgm:t>
    </dgm:pt>
    <dgm:pt modelId="{61E02F88-4958-4D1B-8D73-D2FB984CB445}" type="parTrans" cxnId="{8F25DFD7-2B68-475F-8CE0-4A6838800EC8}">
      <dgm:prSet/>
      <dgm:spPr/>
      <dgm:t>
        <a:bodyPr/>
        <a:lstStyle/>
        <a:p>
          <a:endParaRPr lang="en-US"/>
        </a:p>
      </dgm:t>
    </dgm:pt>
    <dgm:pt modelId="{2659D4C1-935F-401C-AD35-F179312322E7}" type="sibTrans" cxnId="{8F25DFD7-2B68-475F-8CE0-4A6838800EC8}">
      <dgm:prSet/>
      <dgm:spPr/>
      <dgm:t>
        <a:bodyPr/>
        <a:lstStyle/>
        <a:p>
          <a:endParaRPr lang="en-US"/>
        </a:p>
      </dgm:t>
    </dgm:pt>
    <dgm:pt modelId="{6581A344-C071-4580-81E1-38ECD85A2495}">
      <dgm:prSet/>
      <dgm:spPr/>
      <dgm:t>
        <a:bodyPr/>
        <a:lstStyle/>
        <a:p>
          <a:r>
            <a:rPr lang="nb-NO"/>
            <a:t>Evaluering </a:t>
          </a:r>
          <a:endParaRPr lang="en-US"/>
        </a:p>
      </dgm:t>
    </dgm:pt>
    <dgm:pt modelId="{EA0ECEB0-97F7-42BA-8A64-1EBB0AAE5779}" type="parTrans" cxnId="{E36F07E3-8F0B-4FAB-A96E-228D1D9C6CAE}">
      <dgm:prSet/>
      <dgm:spPr/>
      <dgm:t>
        <a:bodyPr/>
        <a:lstStyle/>
        <a:p>
          <a:endParaRPr lang="en-US"/>
        </a:p>
      </dgm:t>
    </dgm:pt>
    <dgm:pt modelId="{09211420-E207-46AD-962D-AC4D68103F1F}" type="sibTrans" cxnId="{E36F07E3-8F0B-4FAB-A96E-228D1D9C6CAE}">
      <dgm:prSet/>
      <dgm:spPr/>
      <dgm:t>
        <a:bodyPr/>
        <a:lstStyle/>
        <a:p>
          <a:endParaRPr lang="en-US"/>
        </a:p>
      </dgm:t>
    </dgm:pt>
    <dgm:pt modelId="{7FBFC808-9BBA-4C40-90FC-C4926305ABAE}">
      <dgm:prSet/>
      <dgm:spPr/>
      <dgm:t>
        <a:bodyPr/>
        <a:lstStyle/>
        <a:p>
          <a:r>
            <a:rPr lang="nb-NO"/>
            <a:t>Road map</a:t>
          </a:r>
          <a:endParaRPr lang="en-US"/>
        </a:p>
      </dgm:t>
    </dgm:pt>
    <dgm:pt modelId="{5B857926-CB04-4158-9942-1CEE1D91AE42}" type="parTrans" cxnId="{B8B40E4D-68EC-4E42-99F0-3152559174D2}">
      <dgm:prSet/>
      <dgm:spPr/>
      <dgm:t>
        <a:bodyPr/>
        <a:lstStyle/>
        <a:p>
          <a:endParaRPr lang="en-US"/>
        </a:p>
      </dgm:t>
    </dgm:pt>
    <dgm:pt modelId="{31E0F2A8-A78A-441B-A9D1-976E8469D006}" type="sibTrans" cxnId="{B8B40E4D-68EC-4E42-99F0-3152559174D2}">
      <dgm:prSet/>
      <dgm:spPr/>
      <dgm:t>
        <a:bodyPr/>
        <a:lstStyle/>
        <a:p>
          <a:endParaRPr lang="en-US"/>
        </a:p>
      </dgm:t>
    </dgm:pt>
    <dgm:pt modelId="{325BCE8A-5175-45AF-B8F8-AA77D47BCAB3}" type="pres">
      <dgm:prSet presAssocID="{41750E26-1793-4D47-A0E8-E616BB699709}" presName="root" presStyleCnt="0">
        <dgm:presLayoutVars>
          <dgm:dir/>
          <dgm:resizeHandles val="exact"/>
        </dgm:presLayoutVars>
      </dgm:prSet>
      <dgm:spPr/>
    </dgm:pt>
    <dgm:pt modelId="{2B8E936F-8C2E-4789-AB5C-7D61434F270E}" type="pres">
      <dgm:prSet presAssocID="{9767A8DD-A1EA-4DC8-9C2C-59F0C1085689}" presName="compNode" presStyleCnt="0"/>
      <dgm:spPr/>
    </dgm:pt>
    <dgm:pt modelId="{F67F489C-13FB-499A-91C0-4BF771F137B3}" type="pres">
      <dgm:prSet presAssocID="{9767A8DD-A1EA-4DC8-9C2C-59F0C1085689}" presName="bgRect" presStyleLbl="bgShp" presStyleIdx="0" presStyleCnt="3"/>
      <dgm:spPr/>
    </dgm:pt>
    <dgm:pt modelId="{BC52349E-FC7C-480D-9CC6-02B890243CE4}" type="pres">
      <dgm:prSet presAssocID="{9767A8DD-A1EA-4DC8-9C2C-59F0C10856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with pin"/>
        </a:ext>
      </dgm:extLst>
    </dgm:pt>
    <dgm:pt modelId="{2441C9D3-566B-401C-B9EE-87270A2C746A}" type="pres">
      <dgm:prSet presAssocID="{9767A8DD-A1EA-4DC8-9C2C-59F0C1085689}" presName="spaceRect" presStyleCnt="0"/>
      <dgm:spPr/>
    </dgm:pt>
    <dgm:pt modelId="{C4FD0B1F-089B-4276-9698-F932F11B7589}" type="pres">
      <dgm:prSet presAssocID="{9767A8DD-A1EA-4DC8-9C2C-59F0C1085689}" presName="parTx" presStyleLbl="revTx" presStyleIdx="0" presStyleCnt="3">
        <dgm:presLayoutVars>
          <dgm:chMax val="0"/>
          <dgm:chPref val="0"/>
        </dgm:presLayoutVars>
      </dgm:prSet>
      <dgm:spPr/>
    </dgm:pt>
    <dgm:pt modelId="{56025203-AC6E-4700-BB08-A72EB32A73E1}" type="pres">
      <dgm:prSet presAssocID="{2659D4C1-935F-401C-AD35-F179312322E7}" presName="sibTrans" presStyleCnt="0"/>
      <dgm:spPr/>
    </dgm:pt>
    <dgm:pt modelId="{44FFDC16-0CAF-4326-92C9-7CCEA842E807}" type="pres">
      <dgm:prSet presAssocID="{6581A344-C071-4580-81E1-38ECD85A2495}" presName="compNode" presStyleCnt="0"/>
      <dgm:spPr/>
    </dgm:pt>
    <dgm:pt modelId="{67A64069-843D-48B5-A36E-66BDA33BEE16}" type="pres">
      <dgm:prSet presAssocID="{6581A344-C071-4580-81E1-38ECD85A2495}" presName="bgRect" presStyleLbl="bgShp" presStyleIdx="1" presStyleCnt="3"/>
      <dgm:spPr/>
    </dgm:pt>
    <dgm:pt modelId="{D439E8C7-6C8E-4AAA-B048-C88D6D2F97D5}" type="pres">
      <dgm:prSet presAssocID="{6581A344-C071-4580-81E1-38ECD85A24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50A8F7F-6E3B-45FC-8657-FB1B5FF26B33}" type="pres">
      <dgm:prSet presAssocID="{6581A344-C071-4580-81E1-38ECD85A2495}" presName="spaceRect" presStyleCnt="0"/>
      <dgm:spPr/>
    </dgm:pt>
    <dgm:pt modelId="{B5AD715B-7022-4C0F-A16F-6B60D58D8707}" type="pres">
      <dgm:prSet presAssocID="{6581A344-C071-4580-81E1-38ECD85A2495}" presName="parTx" presStyleLbl="revTx" presStyleIdx="1" presStyleCnt="3">
        <dgm:presLayoutVars>
          <dgm:chMax val="0"/>
          <dgm:chPref val="0"/>
        </dgm:presLayoutVars>
      </dgm:prSet>
      <dgm:spPr/>
    </dgm:pt>
    <dgm:pt modelId="{EB011C1B-F6E4-4843-8384-EB1E8FF855EB}" type="pres">
      <dgm:prSet presAssocID="{09211420-E207-46AD-962D-AC4D68103F1F}" presName="sibTrans" presStyleCnt="0"/>
      <dgm:spPr/>
    </dgm:pt>
    <dgm:pt modelId="{8A304598-3BB6-45AC-9F1A-5E9EB1D46F99}" type="pres">
      <dgm:prSet presAssocID="{7FBFC808-9BBA-4C40-90FC-C4926305ABAE}" presName="compNode" presStyleCnt="0"/>
      <dgm:spPr/>
    </dgm:pt>
    <dgm:pt modelId="{533FDE74-4C44-4B83-891E-8E566D8E52D3}" type="pres">
      <dgm:prSet presAssocID="{7FBFC808-9BBA-4C40-90FC-C4926305ABAE}" presName="bgRect" presStyleLbl="bgShp" presStyleIdx="2" presStyleCnt="3"/>
      <dgm:spPr/>
    </dgm:pt>
    <dgm:pt modelId="{0210BEEE-1870-434E-8271-25D1FA6E78D5}" type="pres">
      <dgm:prSet presAssocID="{7FBFC808-9BBA-4C40-90FC-C4926305AB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68F3A041-5045-4A1A-A5E3-DB31EE95FD32}" type="pres">
      <dgm:prSet presAssocID="{7FBFC808-9BBA-4C40-90FC-C4926305ABAE}" presName="spaceRect" presStyleCnt="0"/>
      <dgm:spPr/>
    </dgm:pt>
    <dgm:pt modelId="{5709C5D9-5C12-4CFF-94AB-A33292263FF1}" type="pres">
      <dgm:prSet presAssocID="{7FBFC808-9BBA-4C40-90FC-C4926305ABAE}" presName="parTx" presStyleLbl="revTx" presStyleIdx="2" presStyleCnt="3">
        <dgm:presLayoutVars>
          <dgm:chMax val="0"/>
          <dgm:chPref val="0"/>
        </dgm:presLayoutVars>
      </dgm:prSet>
      <dgm:spPr/>
    </dgm:pt>
  </dgm:ptLst>
  <dgm:cxnLst>
    <dgm:cxn modelId="{30DE763C-D044-44EB-9CF7-7CCCA2497B98}" type="presOf" srcId="{41750E26-1793-4D47-A0E8-E616BB699709}" destId="{325BCE8A-5175-45AF-B8F8-AA77D47BCAB3}" srcOrd="0" destOrd="0" presId="urn:microsoft.com/office/officeart/2018/2/layout/IconVerticalSolidList"/>
    <dgm:cxn modelId="{B8B40E4D-68EC-4E42-99F0-3152559174D2}" srcId="{41750E26-1793-4D47-A0E8-E616BB699709}" destId="{7FBFC808-9BBA-4C40-90FC-C4926305ABAE}" srcOrd="2" destOrd="0" parTransId="{5B857926-CB04-4158-9942-1CEE1D91AE42}" sibTransId="{31E0F2A8-A78A-441B-A9D1-976E8469D006}"/>
    <dgm:cxn modelId="{ADDBBF72-01F7-421E-B1FB-B8FDBA9336F5}" type="presOf" srcId="{7FBFC808-9BBA-4C40-90FC-C4926305ABAE}" destId="{5709C5D9-5C12-4CFF-94AB-A33292263FF1}" srcOrd="0" destOrd="0" presId="urn:microsoft.com/office/officeart/2018/2/layout/IconVerticalSolidList"/>
    <dgm:cxn modelId="{8517297C-8693-4F99-B996-AE1084FE39BB}" type="presOf" srcId="{6581A344-C071-4580-81E1-38ECD85A2495}" destId="{B5AD715B-7022-4C0F-A16F-6B60D58D8707}" srcOrd="0" destOrd="0" presId="urn:microsoft.com/office/officeart/2018/2/layout/IconVerticalSolidList"/>
    <dgm:cxn modelId="{8F25DFD7-2B68-475F-8CE0-4A6838800EC8}" srcId="{41750E26-1793-4D47-A0E8-E616BB699709}" destId="{9767A8DD-A1EA-4DC8-9C2C-59F0C1085689}" srcOrd="0" destOrd="0" parTransId="{61E02F88-4958-4D1B-8D73-D2FB984CB445}" sibTransId="{2659D4C1-935F-401C-AD35-F179312322E7}"/>
    <dgm:cxn modelId="{E36F07E3-8F0B-4FAB-A96E-228D1D9C6CAE}" srcId="{41750E26-1793-4D47-A0E8-E616BB699709}" destId="{6581A344-C071-4580-81E1-38ECD85A2495}" srcOrd="1" destOrd="0" parTransId="{EA0ECEB0-97F7-42BA-8A64-1EBB0AAE5779}" sibTransId="{09211420-E207-46AD-962D-AC4D68103F1F}"/>
    <dgm:cxn modelId="{FCE9B8E3-95DC-4107-99AD-40AB447F7746}" type="presOf" srcId="{9767A8DD-A1EA-4DC8-9C2C-59F0C1085689}" destId="{C4FD0B1F-089B-4276-9698-F932F11B7589}" srcOrd="0" destOrd="0" presId="urn:microsoft.com/office/officeart/2018/2/layout/IconVerticalSolidList"/>
    <dgm:cxn modelId="{54AE4B91-A1E8-4BEC-B12B-0A9008D1645F}" type="presParOf" srcId="{325BCE8A-5175-45AF-B8F8-AA77D47BCAB3}" destId="{2B8E936F-8C2E-4789-AB5C-7D61434F270E}" srcOrd="0" destOrd="0" presId="urn:microsoft.com/office/officeart/2018/2/layout/IconVerticalSolidList"/>
    <dgm:cxn modelId="{F0500AFE-780A-48F8-A4B6-22EC3B0A0285}" type="presParOf" srcId="{2B8E936F-8C2E-4789-AB5C-7D61434F270E}" destId="{F67F489C-13FB-499A-91C0-4BF771F137B3}" srcOrd="0" destOrd="0" presId="urn:microsoft.com/office/officeart/2018/2/layout/IconVerticalSolidList"/>
    <dgm:cxn modelId="{C72DA647-690C-4A2B-839E-AC65CAEE4F6C}" type="presParOf" srcId="{2B8E936F-8C2E-4789-AB5C-7D61434F270E}" destId="{BC52349E-FC7C-480D-9CC6-02B890243CE4}" srcOrd="1" destOrd="0" presId="urn:microsoft.com/office/officeart/2018/2/layout/IconVerticalSolidList"/>
    <dgm:cxn modelId="{8C405C36-6F51-45D1-902A-0E3AE7F6B0A5}" type="presParOf" srcId="{2B8E936F-8C2E-4789-AB5C-7D61434F270E}" destId="{2441C9D3-566B-401C-B9EE-87270A2C746A}" srcOrd="2" destOrd="0" presId="urn:microsoft.com/office/officeart/2018/2/layout/IconVerticalSolidList"/>
    <dgm:cxn modelId="{C638DC62-CFFA-449A-9738-070FCE00FC91}" type="presParOf" srcId="{2B8E936F-8C2E-4789-AB5C-7D61434F270E}" destId="{C4FD0B1F-089B-4276-9698-F932F11B7589}" srcOrd="3" destOrd="0" presId="urn:microsoft.com/office/officeart/2018/2/layout/IconVerticalSolidList"/>
    <dgm:cxn modelId="{7375ADE8-1962-4E2F-ADE9-4E5036BA0274}" type="presParOf" srcId="{325BCE8A-5175-45AF-B8F8-AA77D47BCAB3}" destId="{56025203-AC6E-4700-BB08-A72EB32A73E1}" srcOrd="1" destOrd="0" presId="urn:microsoft.com/office/officeart/2018/2/layout/IconVerticalSolidList"/>
    <dgm:cxn modelId="{587FFC33-ED84-4A20-ACA5-B85265779C6D}" type="presParOf" srcId="{325BCE8A-5175-45AF-B8F8-AA77D47BCAB3}" destId="{44FFDC16-0CAF-4326-92C9-7CCEA842E807}" srcOrd="2" destOrd="0" presId="urn:microsoft.com/office/officeart/2018/2/layout/IconVerticalSolidList"/>
    <dgm:cxn modelId="{AD8CDB1B-A856-4E63-B72D-90ABE85AD3C0}" type="presParOf" srcId="{44FFDC16-0CAF-4326-92C9-7CCEA842E807}" destId="{67A64069-843D-48B5-A36E-66BDA33BEE16}" srcOrd="0" destOrd="0" presId="urn:microsoft.com/office/officeart/2018/2/layout/IconVerticalSolidList"/>
    <dgm:cxn modelId="{CBFF37A8-7383-47E9-B035-44A35643359E}" type="presParOf" srcId="{44FFDC16-0CAF-4326-92C9-7CCEA842E807}" destId="{D439E8C7-6C8E-4AAA-B048-C88D6D2F97D5}" srcOrd="1" destOrd="0" presId="urn:microsoft.com/office/officeart/2018/2/layout/IconVerticalSolidList"/>
    <dgm:cxn modelId="{4408B133-067D-44DD-9C7E-8EC54E4C0542}" type="presParOf" srcId="{44FFDC16-0CAF-4326-92C9-7CCEA842E807}" destId="{150A8F7F-6E3B-45FC-8657-FB1B5FF26B33}" srcOrd="2" destOrd="0" presId="urn:microsoft.com/office/officeart/2018/2/layout/IconVerticalSolidList"/>
    <dgm:cxn modelId="{1C7ADD82-78E8-4643-AD99-EEF4F2252566}" type="presParOf" srcId="{44FFDC16-0CAF-4326-92C9-7CCEA842E807}" destId="{B5AD715B-7022-4C0F-A16F-6B60D58D8707}" srcOrd="3" destOrd="0" presId="urn:microsoft.com/office/officeart/2018/2/layout/IconVerticalSolidList"/>
    <dgm:cxn modelId="{DC2B1350-9FEA-4002-8DA9-E814923FFE7F}" type="presParOf" srcId="{325BCE8A-5175-45AF-B8F8-AA77D47BCAB3}" destId="{EB011C1B-F6E4-4843-8384-EB1E8FF855EB}" srcOrd="3" destOrd="0" presId="urn:microsoft.com/office/officeart/2018/2/layout/IconVerticalSolidList"/>
    <dgm:cxn modelId="{1834C3B0-E219-4477-9AD5-BD3B01BA558B}" type="presParOf" srcId="{325BCE8A-5175-45AF-B8F8-AA77D47BCAB3}" destId="{8A304598-3BB6-45AC-9F1A-5E9EB1D46F99}" srcOrd="4" destOrd="0" presId="urn:microsoft.com/office/officeart/2018/2/layout/IconVerticalSolidList"/>
    <dgm:cxn modelId="{505BEA09-E4D5-4EB7-98AA-1E2B6F0D379D}" type="presParOf" srcId="{8A304598-3BB6-45AC-9F1A-5E9EB1D46F99}" destId="{533FDE74-4C44-4B83-891E-8E566D8E52D3}" srcOrd="0" destOrd="0" presId="urn:microsoft.com/office/officeart/2018/2/layout/IconVerticalSolidList"/>
    <dgm:cxn modelId="{0F009EE8-0CEE-4EBD-96CA-AEFE8BA798C3}" type="presParOf" srcId="{8A304598-3BB6-45AC-9F1A-5E9EB1D46F99}" destId="{0210BEEE-1870-434E-8271-25D1FA6E78D5}" srcOrd="1" destOrd="0" presId="urn:microsoft.com/office/officeart/2018/2/layout/IconVerticalSolidList"/>
    <dgm:cxn modelId="{9749D181-6A49-4266-B6CD-99FC9CE25ADD}" type="presParOf" srcId="{8A304598-3BB6-45AC-9F1A-5E9EB1D46F99}" destId="{68F3A041-5045-4A1A-A5E3-DB31EE95FD32}" srcOrd="2" destOrd="0" presId="urn:microsoft.com/office/officeart/2018/2/layout/IconVerticalSolidList"/>
    <dgm:cxn modelId="{40CA9B50-FD96-4683-A2F9-B05D10273ED7}" type="presParOf" srcId="{8A304598-3BB6-45AC-9F1A-5E9EB1D46F99}" destId="{5709C5D9-5C12-4CFF-94AB-A33292263F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365FD9-F947-466D-817B-8C25684CB86A}"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750CE6F6-33AF-42A0-B1BA-F7EB7E220FDB}">
      <dgm:prSet/>
      <dgm:spPr/>
      <dgm:t>
        <a:bodyPr/>
        <a:lstStyle/>
        <a:p>
          <a:pPr>
            <a:lnSpc>
              <a:spcPct val="100000"/>
            </a:lnSpc>
            <a:defRPr b="1"/>
          </a:pPr>
          <a:r>
            <a:rPr lang="nb-NO" dirty="0">
              <a:solidFill>
                <a:schemeClr val="bg2"/>
              </a:solidFill>
            </a:rPr>
            <a:t>Hva er viktigst? </a:t>
          </a:r>
          <a:endParaRPr lang="en-US" dirty="0">
            <a:solidFill>
              <a:schemeClr val="bg2"/>
            </a:solidFill>
          </a:endParaRPr>
        </a:p>
      </dgm:t>
    </dgm:pt>
    <dgm:pt modelId="{C13489EA-A769-47C0-AB6E-0580B88082F7}" type="parTrans" cxnId="{8CCE424E-F4E5-4C3E-BE5A-59BD766BEA1E}">
      <dgm:prSet/>
      <dgm:spPr/>
      <dgm:t>
        <a:bodyPr/>
        <a:lstStyle/>
        <a:p>
          <a:endParaRPr lang="en-US">
            <a:solidFill>
              <a:schemeClr val="bg2"/>
            </a:solidFill>
          </a:endParaRPr>
        </a:p>
      </dgm:t>
    </dgm:pt>
    <dgm:pt modelId="{2AD1D396-3D33-4B6D-8200-9E4772B76C14}" type="sibTrans" cxnId="{8CCE424E-F4E5-4C3E-BE5A-59BD766BEA1E}">
      <dgm:prSet/>
      <dgm:spPr/>
      <dgm:t>
        <a:bodyPr/>
        <a:lstStyle/>
        <a:p>
          <a:endParaRPr lang="en-US">
            <a:solidFill>
              <a:schemeClr val="bg2"/>
            </a:solidFill>
          </a:endParaRPr>
        </a:p>
      </dgm:t>
    </dgm:pt>
    <dgm:pt modelId="{8B927E43-D6E1-40AB-ACA8-FA9FF195437A}">
      <dgm:prSet/>
      <dgm:spPr/>
      <dgm:t>
        <a:bodyPr/>
        <a:lstStyle/>
        <a:p>
          <a:pPr>
            <a:lnSpc>
              <a:spcPct val="100000"/>
            </a:lnSpc>
          </a:pPr>
          <a:r>
            <a:rPr lang="nb-NO" dirty="0">
              <a:solidFill>
                <a:schemeClr val="bg2"/>
              </a:solidFill>
            </a:rPr>
            <a:t>Prioritering av funksjonalitet </a:t>
          </a:r>
          <a:endParaRPr lang="en-US" dirty="0">
            <a:solidFill>
              <a:schemeClr val="bg2"/>
            </a:solidFill>
          </a:endParaRPr>
        </a:p>
      </dgm:t>
    </dgm:pt>
    <dgm:pt modelId="{5F975F0F-F89B-4751-AE84-0EA3A59ECFCA}" type="parTrans" cxnId="{EC7804D3-5B19-48CA-BEB8-F650F4A51D05}">
      <dgm:prSet/>
      <dgm:spPr/>
      <dgm:t>
        <a:bodyPr/>
        <a:lstStyle/>
        <a:p>
          <a:endParaRPr lang="en-US">
            <a:solidFill>
              <a:schemeClr val="bg2"/>
            </a:solidFill>
          </a:endParaRPr>
        </a:p>
      </dgm:t>
    </dgm:pt>
    <dgm:pt modelId="{F58C8BAC-2B34-4F3B-9212-61043FC06463}" type="sibTrans" cxnId="{EC7804D3-5B19-48CA-BEB8-F650F4A51D05}">
      <dgm:prSet/>
      <dgm:spPr/>
      <dgm:t>
        <a:bodyPr/>
        <a:lstStyle/>
        <a:p>
          <a:endParaRPr lang="en-US">
            <a:solidFill>
              <a:schemeClr val="bg2"/>
            </a:solidFill>
          </a:endParaRPr>
        </a:p>
      </dgm:t>
    </dgm:pt>
    <dgm:pt modelId="{EE883849-77A7-43CA-AF92-CDE68D881D9B}">
      <dgm:prSet/>
      <dgm:spPr/>
      <dgm:t>
        <a:bodyPr/>
        <a:lstStyle/>
        <a:p>
          <a:pPr>
            <a:lnSpc>
              <a:spcPct val="100000"/>
            </a:lnSpc>
            <a:defRPr b="1"/>
          </a:pPr>
          <a:r>
            <a:rPr lang="nb-NO" dirty="0">
              <a:solidFill>
                <a:schemeClr val="bg2"/>
              </a:solidFill>
            </a:rPr>
            <a:t>Viktig med en helhetlig tilnærming til samlingen av verktøy </a:t>
          </a:r>
          <a:endParaRPr lang="en-US" dirty="0">
            <a:solidFill>
              <a:schemeClr val="bg2"/>
            </a:solidFill>
          </a:endParaRPr>
        </a:p>
      </dgm:t>
    </dgm:pt>
    <dgm:pt modelId="{FC7D049F-25D8-4418-93A4-3C5C52ADD396}" type="parTrans" cxnId="{6FB00FD1-8C60-43F8-9AD7-C7D8482A4ABC}">
      <dgm:prSet/>
      <dgm:spPr/>
      <dgm:t>
        <a:bodyPr/>
        <a:lstStyle/>
        <a:p>
          <a:endParaRPr lang="en-US">
            <a:solidFill>
              <a:schemeClr val="bg2"/>
            </a:solidFill>
          </a:endParaRPr>
        </a:p>
      </dgm:t>
    </dgm:pt>
    <dgm:pt modelId="{F69D7301-661A-42FF-9133-15FE80295E09}" type="sibTrans" cxnId="{6FB00FD1-8C60-43F8-9AD7-C7D8482A4ABC}">
      <dgm:prSet/>
      <dgm:spPr/>
      <dgm:t>
        <a:bodyPr/>
        <a:lstStyle/>
        <a:p>
          <a:endParaRPr lang="en-US">
            <a:solidFill>
              <a:schemeClr val="bg2"/>
            </a:solidFill>
          </a:endParaRPr>
        </a:p>
      </dgm:t>
    </dgm:pt>
    <dgm:pt modelId="{0DE7BFA2-61B4-48A1-A121-2F2FFAE36E9D}">
      <dgm:prSet/>
      <dgm:spPr/>
      <dgm:t>
        <a:bodyPr/>
        <a:lstStyle/>
        <a:p>
          <a:pPr>
            <a:lnSpc>
              <a:spcPct val="100000"/>
            </a:lnSpc>
          </a:pPr>
          <a:r>
            <a:rPr lang="nb-NO">
              <a:solidFill>
                <a:schemeClr val="bg2"/>
              </a:solidFill>
            </a:rPr>
            <a:t>Unngå en spaghettisamling med verktøy som gjør det samme. </a:t>
          </a:r>
          <a:endParaRPr lang="en-US">
            <a:solidFill>
              <a:schemeClr val="bg2"/>
            </a:solidFill>
          </a:endParaRPr>
        </a:p>
      </dgm:t>
    </dgm:pt>
    <dgm:pt modelId="{82DD2050-C306-45BC-AC02-51E0D5D8DFBA}" type="parTrans" cxnId="{CA7CDB93-B99C-486C-A7FF-2A79E5EE87B5}">
      <dgm:prSet/>
      <dgm:spPr/>
      <dgm:t>
        <a:bodyPr/>
        <a:lstStyle/>
        <a:p>
          <a:endParaRPr lang="en-US">
            <a:solidFill>
              <a:schemeClr val="bg2"/>
            </a:solidFill>
          </a:endParaRPr>
        </a:p>
      </dgm:t>
    </dgm:pt>
    <dgm:pt modelId="{AB73C4EC-A9B9-49E1-8A2D-A879588B0968}" type="sibTrans" cxnId="{CA7CDB93-B99C-486C-A7FF-2A79E5EE87B5}">
      <dgm:prSet/>
      <dgm:spPr/>
      <dgm:t>
        <a:bodyPr/>
        <a:lstStyle/>
        <a:p>
          <a:endParaRPr lang="en-US">
            <a:solidFill>
              <a:schemeClr val="bg2"/>
            </a:solidFill>
          </a:endParaRPr>
        </a:p>
      </dgm:t>
    </dgm:pt>
    <dgm:pt modelId="{D772B9AA-AAFD-4C77-A110-BC59AB893CE2}">
      <dgm:prSet/>
      <dgm:spPr/>
      <dgm:t>
        <a:bodyPr/>
        <a:lstStyle/>
        <a:p>
          <a:pPr>
            <a:lnSpc>
              <a:spcPct val="100000"/>
            </a:lnSpc>
            <a:defRPr b="1"/>
          </a:pPr>
          <a:r>
            <a:rPr lang="nb-NO" dirty="0">
              <a:solidFill>
                <a:schemeClr val="bg2"/>
              </a:solidFill>
            </a:rPr>
            <a:t>Målet er å få flest mulig til å bruke verktøyene.</a:t>
          </a:r>
          <a:endParaRPr lang="en-US" dirty="0">
            <a:solidFill>
              <a:schemeClr val="bg2"/>
            </a:solidFill>
          </a:endParaRPr>
        </a:p>
      </dgm:t>
    </dgm:pt>
    <dgm:pt modelId="{A6950C0A-9A75-442F-A08F-3D825E55EE79}" type="parTrans" cxnId="{71DC09B6-CB72-4911-890C-19912305344B}">
      <dgm:prSet/>
      <dgm:spPr/>
      <dgm:t>
        <a:bodyPr/>
        <a:lstStyle/>
        <a:p>
          <a:endParaRPr lang="en-US">
            <a:solidFill>
              <a:schemeClr val="bg2"/>
            </a:solidFill>
          </a:endParaRPr>
        </a:p>
      </dgm:t>
    </dgm:pt>
    <dgm:pt modelId="{C255F958-6D5C-4AF3-9873-A972F3687F6C}" type="sibTrans" cxnId="{71DC09B6-CB72-4911-890C-19912305344B}">
      <dgm:prSet/>
      <dgm:spPr/>
      <dgm:t>
        <a:bodyPr/>
        <a:lstStyle/>
        <a:p>
          <a:endParaRPr lang="en-US">
            <a:solidFill>
              <a:schemeClr val="bg2"/>
            </a:solidFill>
          </a:endParaRPr>
        </a:p>
      </dgm:t>
    </dgm:pt>
    <dgm:pt modelId="{79BE0927-A5FA-1A4D-B26A-817041DD7B79}">
      <dgm:prSet/>
      <dgm:spPr/>
      <dgm:t>
        <a:bodyPr/>
        <a:lstStyle/>
        <a:p>
          <a:pPr>
            <a:lnSpc>
              <a:spcPct val="100000"/>
            </a:lnSpc>
          </a:pPr>
          <a:r>
            <a:rPr lang="nb-NO" dirty="0">
              <a:solidFill>
                <a:schemeClr val="bg2"/>
              </a:solidFill>
            </a:rPr>
            <a:t>ikke ha flest mulig verktøy som ingen bruker. </a:t>
          </a:r>
          <a:endParaRPr lang="en-US" dirty="0">
            <a:solidFill>
              <a:schemeClr val="bg2"/>
            </a:solidFill>
          </a:endParaRPr>
        </a:p>
      </dgm:t>
    </dgm:pt>
    <dgm:pt modelId="{4FA1DD1D-203D-E244-B19F-6AAD4914A03A}" type="parTrans" cxnId="{FFE22B70-2CF6-2E4C-86D4-11F8E8B35FCA}">
      <dgm:prSet/>
      <dgm:spPr/>
      <dgm:t>
        <a:bodyPr/>
        <a:lstStyle/>
        <a:p>
          <a:endParaRPr lang="en-US"/>
        </a:p>
      </dgm:t>
    </dgm:pt>
    <dgm:pt modelId="{9CC008A9-EF92-9444-9BE4-8FD93B2B59B1}" type="sibTrans" cxnId="{FFE22B70-2CF6-2E4C-86D4-11F8E8B35FCA}">
      <dgm:prSet/>
      <dgm:spPr/>
      <dgm:t>
        <a:bodyPr/>
        <a:lstStyle/>
        <a:p>
          <a:endParaRPr lang="en-US"/>
        </a:p>
      </dgm:t>
    </dgm:pt>
    <dgm:pt modelId="{0B7B0CAB-425B-3342-A129-AC1ED271E6CE}">
      <dgm:prSet/>
      <dgm:spPr/>
      <dgm:t>
        <a:bodyPr/>
        <a:lstStyle/>
        <a:p>
          <a:pPr>
            <a:lnSpc>
              <a:spcPct val="100000"/>
            </a:lnSpc>
          </a:pPr>
          <a:endParaRPr lang="en-US" dirty="0">
            <a:solidFill>
              <a:schemeClr val="bg2"/>
            </a:solidFill>
          </a:endParaRPr>
        </a:p>
      </dgm:t>
    </dgm:pt>
    <dgm:pt modelId="{F7932077-DE2C-F047-A977-88D059FF8C53}" type="parTrans" cxnId="{48856A0B-3D43-7348-9CDD-F12B4DCA8787}">
      <dgm:prSet/>
      <dgm:spPr/>
      <dgm:t>
        <a:bodyPr/>
        <a:lstStyle/>
        <a:p>
          <a:endParaRPr lang="en-US"/>
        </a:p>
      </dgm:t>
    </dgm:pt>
    <dgm:pt modelId="{D5F2B2F1-3F1A-2B45-B643-7FD9CFA676E0}" type="sibTrans" cxnId="{48856A0B-3D43-7348-9CDD-F12B4DCA8787}">
      <dgm:prSet/>
      <dgm:spPr/>
      <dgm:t>
        <a:bodyPr/>
        <a:lstStyle/>
        <a:p>
          <a:endParaRPr lang="en-US"/>
        </a:p>
      </dgm:t>
    </dgm:pt>
    <dgm:pt modelId="{2A28A7BE-26DC-F043-90A6-CCF6595698E4}">
      <dgm:prSet/>
      <dgm:spPr/>
      <dgm:t>
        <a:bodyPr/>
        <a:lstStyle/>
        <a:p>
          <a:pPr>
            <a:lnSpc>
              <a:spcPct val="100000"/>
            </a:lnSpc>
          </a:pPr>
          <a:r>
            <a:rPr lang="nb-NO" dirty="0">
              <a:solidFill>
                <a:schemeClr val="bg2"/>
              </a:solidFill>
            </a:rPr>
            <a:t> </a:t>
          </a:r>
          <a:endParaRPr lang="en-US" dirty="0">
            <a:solidFill>
              <a:schemeClr val="bg2"/>
            </a:solidFill>
          </a:endParaRPr>
        </a:p>
      </dgm:t>
    </dgm:pt>
    <dgm:pt modelId="{6E97836C-191B-A446-BA71-C88C76647EA1}" type="parTrans" cxnId="{781E41B7-374F-874E-8DD5-532A79530BCE}">
      <dgm:prSet/>
      <dgm:spPr/>
      <dgm:t>
        <a:bodyPr/>
        <a:lstStyle/>
        <a:p>
          <a:endParaRPr lang="en-US"/>
        </a:p>
      </dgm:t>
    </dgm:pt>
    <dgm:pt modelId="{0008203D-AB84-EB47-A63E-4CE9CF3AEDA4}" type="sibTrans" cxnId="{781E41B7-374F-874E-8DD5-532A79530BCE}">
      <dgm:prSet/>
      <dgm:spPr/>
      <dgm:t>
        <a:bodyPr/>
        <a:lstStyle/>
        <a:p>
          <a:endParaRPr lang="en-US"/>
        </a:p>
      </dgm:t>
    </dgm:pt>
    <dgm:pt modelId="{294F16B8-1A16-469C-AFC0-DE884D9EB64F}" type="pres">
      <dgm:prSet presAssocID="{08365FD9-F947-466D-817B-8C25684CB86A}" presName="root" presStyleCnt="0">
        <dgm:presLayoutVars>
          <dgm:dir/>
          <dgm:resizeHandles val="exact"/>
        </dgm:presLayoutVars>
      </dgm:prSet>
      <dgm:spPr/>
    </dgm:pt>
    <dgm:pt modelId="{62217296-E455-437E-B943-C18D2A3B0E76}" type="pres">
      <dgm:prSet presAssocID="{750CE6F6-33AF-42A0-B1BA-F7EB7E220FDB}" presName="compNode" presStyleCnt="0"/>
      <dgm:spPr/>
    </dgm:pt>
    <dgm:pt modelId="{74DE4DC2-0A9E-4629-B042-70C5AF8B7187}" type="pres">
      <dgm:prSet presAssocID="{750CE6F6-33AF-42A0-B1BA-F7EB7E220F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7A4FB30-7F46-4F2B-AE76-09E33EC92C1D}" type="pres">
      <dgm:prSet presAssocID="{750CE6F6-33AF-42A0-B1BA-F7EB7E220FDB}" presName="iconSpace" presStyleCnt="0"/>
      <dgm:spPr/>
    </dgm:pt>
    <dgm:pt modelId="{FCDCAB5E-89C0-433B-B659-57838258F37C}" type="pres">
      <dgm:prSet presAssocID="{750CE6F6-33AF-42A0-B1BA-F7EB7E220FDB}" presName="parTx" presStyleLbl="revTx" presStyleIdx="0" presStyleCnt="6">
        <dgm:presLayoutVars>
          <dgm:chMax val="0"/>
          <dgm:chPref val="0"/>
        </dgm:presLayoutVars>
      </dgm:prSet>
      <dgm:spPr/>
    </dgm:pt>
    <dgm:pt modelId="{279808B4-D36E-4129-9E4B-3DFE7461B7DB}" type="pres">
      <dgm:prSet presAssocID="{750CE6F6-33AF-42A0-B1BA-F7EB7E220FDB}" presName="txSpace" presStyleCnt="0"/>
      <dgm:spPr/>
    </dgm:pt>
    <dgm:pt modelId="{929A2CCD-2394-4F2E-BB96-D7824FBAECA5}" type="pres">
      <dgm:prSet presAssocID="{750CE6F6-33AF-42A0-B1BA-F7EB7E220FDB}" presName="desTx" presStyleLbl="revTx" presStyleIdx="1" presStyleCnt="6">
        <dgm:presLayoutVars/>
      </dgm:prSet>
      <dgm:spPr/>
    </dgm:pt>
    <dgm:pt modelId="{488A6F99-AAD0-47DB-88D5-CA9E39EB7A45}" type="pres">
      <dgm:prSet presAssocID="{2AD1D396-3D33-4B6D-8200-9E4772B76C14}" presName="sibTrans" presStyleCnt="0"/>
      <dgm:spPr/>
    </dgm:pt>
    <dgm:pt modelId="{63D971C7-5FEF-4F48-9C67-F8E79CF5B51B}" type="pres">
      <dgm:prSet presAssocID="{EE883849-77A7-43CA-AF92-CDE68D881D9B}" presName="compNode" presStyleCnt="0"/>
      <dgm:spPr/>
    </dgm:pt>
    <dgm:pt modelId="{206F9267-50D1-406A-9DB0-85412A2D1B8C}" type="pres">
      <dgm:prSet presAssocID="{EE883849-77A7-43CA-AF92-CDE68D881D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85E7D28A-B6F0-4128-8658-7A448BDB38AF}" type="pres">
      <dgm:prSet presAssocID="{EE883849-77A7-43CA-AF92-CDE68D881D9B}" presName="iconSpace" presStyleCnt="0"/>
      <dgm:spPr/>
    </dgm:pt>
    <dgm:pt modelId="{A4FD1717-E577-433B-B36E-505F59B85FB8}" type="pres">
      <dgm:prSet presAssocID="{EE883849-77A7-43CA-AF92-CDE68D881D9B}" presName="parTx" presStyleLbl="revTx" presStyleIdx="2" presStyleCnt="6">
        <dgm:presLayoutVars>
          <dgm:chMax val="0"/>
          <dgm:chPref val="0"/>
        </dgm:presLayoutVars>
      </dgm:prSet>
      <dgm:spPr/>
    </dgm:pt>
    <dgm:pt modelId="{5FE0B9DD-94D3-4F90-AA68-1011EEE43B17}" type="pres">
      <dgm:prSet presAssocID="{EE883849-77A7-43CA-AF92-CDE68D881D9B}" presName="txSpace" presStyleCnt="0"/>
      <dgm:spPr/>
    </dgm:pt>
    <dgm:pt modelId="{D3F86895-085B-4797-B078-833F635F5F8A}" type="pres">
      <dgm:prSet presAssocID="{EE883849-77A7-43CA-AF92-CDE68D881D9B}" presName="desTx" presStyleLbl="revTx" presStyleIdx="3" presStyleCnt="6">
        <dgm:presLayoutVars/>
      </dgm:prSet>
      <dgm:spPr/>
    </dgm:pt>
    <dgm:pt modelId="{31CF2B97-1366-473C-9A51-4CA2D1F8615E}" type="pres">
      <dgm:prSet presAssocID="{F69D7301-661A-42FF-9133-15FE80295E09}" presName="sibTrans" presStyleCnt="0"/>
      <dgm:spPr/>
    </dgm:pt>
    <dgm:pt modelId="{705878DF-AFDB-4BFD-8E5B-5C708294F901}" type="pres">
      <dgm:prSet presAssocID="{D772B9AA-AAFD-4C77-A110-BC59AB893CE2}" presName="compNode" presStyleCnt="0"/>
      <dgm:spPr/>
    </dgm:pt>
    <dgm:pt modelId="{5E28A4F5-E4F0-4276-8EFD-832446001307}" type="pres">
      <dgm:prSet presAssocID="{D772B9AA-AAFD-4C77-A110-BC59AB893C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6B061254-0FD2-4297-B6C3-DAD45B4090DE}" type="pres">
      <dgm:prSet presAssocID="{D772B9AA-AAFD-4C77-A110-BC59AB893CE2}" presName="iconSpace" presStyleCnt="0"/>
      <dgm:spPr/>
    </dgm:pt>
    <dgm:pt modelId="{F5CE310B-C7CA-47E6-BFFD-C0FE6DC2EF3D}" type="pres">
      <dgm:prSet presAssocID="{D772B9AA-AAFD-4C77-A110-BC59AB893CE2}" presName="parTx" presStyleLbl="revTx" presStyleIdx="4" presStyleCnt="6">
        <dgm:presLayoutVars>
          <dgm:chMax val="0"/>
          <dgm:chPref val="0"/>
        </dgm:presLayoutVars>
      </dgm:prSet>
      <dgm:spPr/>
    </dgm:pt>
    <dgm:pt modelId="{004B3DED-BD8F-4F6C-8C8D-F974727ED7EE}" type="pres">
      <dgm:prSet presAssocID="{D772B9AA-AAFD-4C77-A110-BC59AB893CE2}" presName="txSpace" presStyleCnt="0"/>
      <dgm:spPr/>
    </dgm:pt>
    <dgm:pt modelId="{4D87CCA3-22B7-4D24-884E-E233099662E7}" type="pres">
      <dgm:prSet presAssocID="{D772B9AA-AAFD-4C77-A110-BC59AB893CE2}" presName="desTx" presStyleLbl="revTx" presStyleIdx="5" presStyleCnt="6">
        <dgm:presLayoutVars/>
      </dgm:prSet>
      <dgm:spPr/>
    </dgm:pt>
  </dgm:ptLst>
  <dgm:cxnLst>
    <dgm:cxn modelId="{48856A0B-3D43-7348-9CDD-F12B4DCA8787}" srcId="{EE883849-77A7-43CA-AF92-CDE68D881D9B}" destId="{0B7B0CAB-425B-3342-A129-AC1ED271E6CE}" srcOrd="0" destOrd="0" parTransId="{F7932077-DE2C-F047-A977-88D059FF8C53}" sibTransId="{D5F2B2F1-3F1A-2B45-B643-7FD9CFA676E0}"/>
    <dgm:cxn modelId="{6E7AC824-841B-4AA7-93CB-97CCD4EBCCDA}" type="presOf" srcId="{08365FD9-F947-466D-817B-8C25684CB86A}" destId="{294F16B8-1A16-469C-AFC0-DE884D9EB64F}" srcOrd="0" destOrd="0" presId="urn:microsoft.com/office/officeart/2018/5/layout/CenteredIconLabelDescriptionList"/>
    <dgm:cxn modelId="{ACFC283B-64E5-0646-886C-B2307AA99B2E}" type="presOf" srcId="{2A28A7BE-26DC-F043-90A6-CCF6595698E4}" destId="{4D87CCA3-22B7-4D24-884E-E233099662E7}" srcOrd="0" destOrd="0" presId="urn:microsoft.com/office/officeart/2018/5/layout/CenteredIconLabelDescriptionList"/>
    <dgm:cxn modelId="{8CCE424E-F4E5-4C3E-BE5A-59BD766BEA1E}" srcId="{08365FD9-F947-466D-817B-8C25684CB86A}" destId="{750CE6F6-33AF-42A0-B1BA-F7EB7E220FDB}" srcOrd="0" destOrd="0" parTransId="{C13489EA-A769-47C0-AB6E-0580B88082F7}" sibTransId="{2AD1D396-3D33-4B6D-8200-9E4772B76C14}"/>
    <dgm:cxn modelId="{FFE22B70-2CF6-2E4C-86D4-11F8E8B35FCA}" srcId="{D772B9AA-AAFD-4C77-A110-BC59AB893CE2}" destId="{79BE0927-A5FA-1A4D-B26A-817041DD7B79}" srcOrd="1" destOrd="0" parTransId="{4FA1DD1D-203D-E244-B19F-6AAD4914A03A}" sibTransId="{9CC008A9-EF92-9444-9BE4-8FD93B2B59B1}"/>
    <dgm:cxn modelId="{4B95D389-6E43-3449-92E9-FB08B18AF5D9}" type="presOf" srcId="{79BE0927-A5FA-1A4D-B26A-817041DD7B79}" destId="{4D87CCA3-22B7-4D24-884E-E233099662E7}" srcOrd="0" destOrd="1" presId="urn:microsoft.com/office/officeart/2018/5/layout/CenteredIconLabelDescriptionList"/>
    <dgm:cxn modelId="{CA7CDB93-B99C-486C-A7FF-2A79E5EE87B5}" srcId="{EE883849-77A7-43CA-AF92-CDE68D881D9B}" destId="{0DE7BFA2-61B4-48A1-A121-2F2FFAE36E9D}" srcOrd="1" destOrd="0" parTransId="{82DD2050-C306-45BC-AC02-51E0D5D8DFBA}" sibTransId="{AB73C4EC-A9B9-49E1-8A2D-A879588B0968}"/>
    <dgm:cxn modelId="{89E5A5A7-A56B-4DB7-8830-486CA9E3710F}" type="presOf" srcId="{EE883849-77A7-43CA-AF92-CDE68D881D9B}" destId="{A4FD1717-E577-433B-B36E-505F59B85FB8}" srcOrd="0" destOrd="0" presId="urn:microsoft.com/office/officeart/2018/5/layout/CenteredIconLabelDescriptionList"/>
    <dgm:cxn modelId="{56F60FB4-0D51-494E-8369-407A36849040}" type="presOf" srcId="{D772B9AA-AAFD-4C77-A110-BC59AB893CE2}" destId="{F5CE310B-C7CA-47E6-BFFD-C0FE6DC2EF3D}" srcOrd="0" destOrd="0" presId="urn:microsoft.com/office/officeart/2018/5/layout/CenteredIconLabelDescriptionList"/>
    <dgm:cxn modelId="{71DC09B6-CB72-4911-890C-19912305344B}" srcId="{08365FD9-F947-466D-817B-8C25684CB86A}" destId="{D772B9AA-AAFD-4C77-A110-BC59AB893CE2}" srcOrd="2" destOrd="0" parTransId="{A6950C0A-9A75-442F-A08F-3D825E55EE79}" sibTransId="{C255F958-6D5C-4AF3-9873-A972F3687F6C}"/>
    <dgm:cxn modelId="{781E41B7-374F-874E-8DD5-532A79530BCE}" srcId="{D772B9AA-AAFD-4C77-A110-BC59AB893CE2}" destId="{2A28A7BE-26DC-F043-90A6-CCF6595698E4}" srcOrd="0" destOrd="0" parTransId="{6E97836C-191B-A446-BA71-C88C76647EA1}" sibTransId="{0008203D-AB84-EB47-A63E-4CE9CF3AEDA4}"/>
    <dgm:cxn modelId="{70907CB9-C67F-4E73-9144-811F4541F1A6}" type="presOf" srcId="{750CE6F6-33AF-42A0-B1BA-F7EB7E220FDB}" destId="{FCDCAB5E-89C0-433B-B659-57838258F37C}" srcOrd="0" destOrd="0" presId="urn:microsoft.com/office/officeart/2018/5/layout/CenteredIconLabelDescriptionList"/>
    <dgm:cxn modelId="{D1AB15CA-CDB6-4D75-8E40-6055C8CB5829}" type="presOf" srcId="{8B927E43-D6E1-40AB-ACA8-FA9FF195437A}" destId="{929A2CCD-2394-4F2E-BB96-D7824FBAECA5}" srcOrd="0" destOrd="0" presId="urn:microsoft.com/office/officeart/2018/5/layout/CenteredIconLabelDescriptionList"/>
    <dgm:cxn modelId="{E552C6D0-860C-464F-85C1-CEA7EB3588C6}" type="presOf" srcId="{0DE7BFA2-61B4-48A1-A121-2F2FFAE36E9D}" destId="{D3F86895-085B-4797-B078-833F635F5F8A}" srcOrd="0" destOrd="1" presId="urn:microsoft.com/office/officeart/2018/5/layout/CenteredIconLabelDescriptionList"/>
    <dgm:cxn modelId="{6FB00FD1-8C60-43F8-9AD7-C7D8482A4ABC}" srcId="{08365FD9-F947-466D-817B-8C25684CB86A}" destId="{EE883849-77A7-43CA-AF92-CDE68D881D9B}" srcOrd="1" destOrd="0" parTransId="{FC7D049F-25D8-4418-93A4-3C5C52ADD396}" sibTransId="{F69D7301-661A-42FF-9133-15FE80295E09}"/>
    <dgm:cxn modelId="{EC7804D3-5B19-48CA-BEB8-F650F4A51D05}" srcId="{750CE6F6-33AF-42A0-B1BA-F7EB7E220FDB}" destId="{8B927E43-D6E1-40AB-ACA8-FA9FF195437A}" srcOrd="0" destOrd="0" parTransId="{5F975F0F-F89B-4751-AE84-0EA3A59ECFCA}" sibTransId="{F58C8BAC-2B34-4F3B-9212-61043FC06463}"/>
    <dgm:cxn modelId="{036A22E8-92C1-2D4B-B36B-48F5EEBEE64A}" type="presOf" srcId="{0B7B0CAB-425B-3342-A129-AC1ED271E6CE}" destId="{D3F86895-085B-4797-B078-833F635F5F8A}" srcOrd="0" destOrd="0" presId="urn:microsoft.com/office/officeart/2018/5/layout/CenteredIconLabelDescriptionList"/>
    <dgm:cxn modelId="{808016A1-3CD4-44BB-B56F-AF1FBEF72BB5}" type="presParOf" srcId="{294F16B8-1A16-469C-AFC0-DE884D9EB64F}" destId="{62217296-E455-437E-B943-C18D2A3B0E76}" srcOrd="0" destOrd="0" presId="urn:microsoft.com/office/officeart/2018/5/layout/CenteredIconLabelDescriptionList"/>
    <dgm:cxn modelId="{465EA0A6-B154-4288-BF06-EBDD2CC3585C}" type="presParOf" srcId="{62217296-E455-437E-B943-C18D2A3B0E76}" destId="{74DE4DC2-0A9E-4629-B042-70C5AF8B7187}" srcOrd="0" destOrd="0" presId="urn:microsoft.com/office/officeart/2018/5/layout/CenteredIconLabelDescriptionList"/>
    <dgm:cxn modelId="{697C88EC-4D58-4408-9A59-E814B993C512}" type="presParOf" srcId="{62217296-E455-437E-B943-C18D2A3B0E76}" destId="{F7A4FB30-7F46-4F2B-AE76-09E33EC92C1D}" srcOrd="1" destOrd="0" presId="urn:microsoft.com/office/officeart/2018/5/layout/CenteredIconLabelDescriptionList"/>
    <dgm:cxn modelId="{E018FE01-FF6C-4F1F-BDCD-AE608B08DDD5}" type="presParOf" srcId="{62217296-E455-437E-B943-C18D2A3B0E76}" destId="{FCDCAB5E-89C0-433B-B659-57838258F37C}" srcOrd="2" destOrd="0" presId="urn:microsoft.com/office/officeart/2018/5/layout/CenteredIconLabelDescriptionList"/>
    <dgm:cxn modelId="{E9A62C9A-193B-48B9-8391-1FCC3310C258}" type="presParOf" srcId="{62217296-E455-437E-B943-C18D2A3B0E76}" destId="{279808B4-D36E-4129-9E4B-3DFE7461B7DB}" srcOrd="3" destOrd="0" presId="urn:microsoft.com/office/officeart/2018/5/layout/CenteredIconLabelDescriptionList"/>
    <dgm:cxn modelId="{FB0FEC5F-4A38-48E8-91A5-533267B1B5C8}" type="presParOf" srcId="{62217296-E455-437E-B943-C18D2A3B0E76}" destId="{929A2CCD-2394-4F2E-BB96-D7824FBAECA5}" srcOrd="4" destOrd="0" presId="urn:microsoft.com/office/officeart/2018/5/layout/CenteredIconLabelDescriptionList"/>
    <dgm:cxn modelId="{56586404-FE93-40C9-9753-CFD20CF488C8}" type="presParOf" srcId="{294F16B8-1A16-469C-AFC0-DE884D9EB64F}" destId="{488A6F99-AAD0-47DB-88D5-CA9E39EB7A45}" srcOrd="1" destOrd="0" presId="urn:microsoft.com/office/officeart/2018/5/layout/CenteredIconLabelDescriptionList"/>
    <dgm:cxn modelId="{44C62335-DA61-4473-B5A6-78BB305A4FB1}" type="presParOf" srcId="{294F16B8-1A16-469C-AFC0-DE884D9EB64F}" destId="{63D971C7-5FEF-4F48-9C67-F8E79CF5B51B}" srcOrd="2" destOrd="0" presId="urn:microsoft.com/office/officeart/2018/5/layout/CenteredIconLabelDescriptionList"/>
    <dgm:cxn modelId="{912B8F66-131C-4275-B796-E336AC51FB63}" type="presParOf" srcId="{63D971C7-5FEF-4F48-9C67-F8E79CF5B51B}" destId="{206F9267-50D1-406A-9DB0-85412A2D1B8C}" srcOrd="0" destOrd="0" presId="urn:microsoft.com/office/officeart/2018/5/layout/CenteredIconLabelDescriptionList"/>
    <dgm:cxn modelId="{862AD374-B7F0-4F27-BDE7-075D84F600C0}" type="presParOf" srcId="{63D971C7-5FEF-4F48-9C67-F8E79CF5B51B}" destId="{85E7D28A-B6F0-4128-8658-7A448BDB38AF}" srcOrd="1" destOrd="0" presId="urn:microsoft.com/office/officeart/2018/5/layout/CenteredIconLabelDescriptionList"/>
    <dgm:cxn modelId="{D43995C7-B293-4127-B1F4-11CF5C709F8F}" type="presParOf" srcId="{63D971C7-5FEF-4F48-9C67-F8E79CF5B51B}" destId="{A4FD1717-E577-433B-B36E-505F59B85FB8}" srcOrd="2" destOrd="0" presId="urn:microsoft.com/office/officeart/2018/5/layout/CenteredIconLabelDescriptionList"/>
    <dgm:cxn modelId="{51797875-D2D5-4CE9-8B64-B566985A544C}" type="presParOf" srcId="{63D971C7-5FEF-4F48-9C67-F8E79CF5B51B}" destId="{5FE0B9DD-94D3-4F90-AA68-1011EEE43B17}" srcOrd="3" destOrd="0" presId="urn:microsoft.com/office/officeart/2018/5/layout/CenteredIconLabelDescriptionList"/>
    <dgm:cxn modelId="{C06F372B-6CF4-4D5B-8F64-67C8FA0E2D9C}" type="presParOf" srcId="{63D971C7-5FEF-4F48-9C67-F8E79CF5B51B}" destId="{D3F86895-085B-4797-B078-833F635F5F8A}" srcOrd="4" destOrd="0" presId="urn:microsoft.com/office/officeart/2018/5/layout/CenteredIconLabelDescriptionList"/>
    <dgm:cxn modelId="{082764CA-EA0A-4151-91B4-67DC2BFDB7F3}" type="presParOf" srcId="{294F16B8-1A16-469C-AFC0-DE884D9EB64F}" destId="{31CF2B97-1366-473C-9A51-4CA2D1F8615E}" srcOrd="3" destOrd="0" presId="urn:microsoft.com/office/officeart/2018/5/layout/CenteredIconLabelDescriptionList"/>
    <dgm:cxn modelId="{0793D214-6DCF-48ED-98D3-F92F01379B28}" type="presParOf" srcId="{294F16B8-1A16-469C-AFC0-DE884D9EB64F}" destId="{705878DF-AFDB-4BFD-8E5B-5C708294F901}" srcOrd="4" destOrd="0" presId="urn:microsoft.com/office/officeart/2018/5/layout/CenteredIconLabelDescriptionList"/>
    <dgm:cxn modelId="{B70F2EFC-36D0-4C51-8FE8-4A5695200A49}" type="presParOf" srcId="{705878DF-AFDB-4BFD-8E5B-5C708294F901}" destId="{5E28A4F5-E4F0-4276-8EFD-832446001307}" srcOrd="0" destOrd="0" presId="urn:microsoft.com/office/officeart/2018/5/layout/CenteredIconLabelDescriptionList"/>
    <dgm:cxn modelId="{5C67AFC1-CCF9-404E-993D-7B278B5B0422}" type="presParOf" srcId="{705878DF-AFDB-4BFD-8E5B-5C708294F901}" destId="{6B061254-0FD2-4297-B6C3-DAD45B4090DE}" srcOrd="1" destOrd="0" presId="urn:microsoft.com/office/officeart/2018/5/layout/CenteredIconLabelDescriptionList"/>
    <dgm:cxn modelId="{7B1E38D0-992A-476D-A1D8-34A8F7F40753}" type="presParOf" srcId="{705878DF-AFDB-4BFD-8E5B-5C708294F901}" destId="{F5CE310B-C7CA-47E6-BFFD-C0FE6DC2EF3D}" srcOrd="2" destOrd="0" presId="urn:microsoft.com/office/officeart/2018/5/layout/CenteredIconLabelDescriptionList"/>
    <dgm:cxn modelId="{A1BEA4C7-81D2-44EB-B6A2-A7422B7A751F}" type="presParOf" srcId="{705878DF-AFDB-4BFD-8E5B-5C708294F901}" destId="{004B3DED-BD8F-4F6C-8C8D-F974727ED7EE}" srcOrd="3" destOrd="0" presId="urn:microsoft.com/office/officeart/2018/5/layout/CenteredIconLabelDescriptionList"/>
    <dgm:cxn modelId="{E1E7020C-0546-4BD1-9828-0B263A4718EB}" type="presParOf" srcId="{705878DF-AFDB-4BFD-8E5B-5C708294F901}" destId="{4D87CCA3-22B7-4D24-884E-E233099662E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0E0601-C909-4F07-A619-3CDB95E7860B}"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ECA25FBF-DBFC-438E-BB7C-B5A224A6D4EF}">
      <dgm:prSet/>
      <dgm:spPr/>
      <dgm:t>
        <a:bodyPr/>
        <a:lstStyle/>
        <a:p>
          <a:r>
            <a:rPr lang="nb-NO"/>
            <a:t>Hvem skal holde på med tuning og konfigurasjon? </a:t>
          </a:r>
          <a:endParaRPr lang="en-US"/>
        </a:p>
      </dgm:t>
    </dgm:pt>
    <dgm:pt modelId="{ADF94F32-B773-4257-AFC7-E944143980AF}" type="parTrans" cxnId="{5833BF0F-768F-4C82-A843-8491B4A6B109}">
      <dgm:prSet/>
      <dgm:spPr/>
      <dgm:t>
        <a:bodyPr/>
        <a:lstStyle/>
        <a:p>
          <a:endParaRPr lang="en-US"/>
        </a:p>
      </dgm:t>
    </dgm:pt>
    <dgm:pt modelId="{058A0501-A535-4541-B94E-6777415D87B0}" type="sibTrans" cxnId="{5833BF0F-768F-4C82-A843-8491B4A6B109}">
      <dgm:prSet/>
      <dgm:spPr/>
      <dgm:t>
        <a:bodyPr/>
        <a:lstStyle/>
        <a:p>
          <a:endParaRPr lang="en-US"/>
        </a:p>
      </dgm:t>
    </dgm:pt>
    <dgm:pt modelId="{8AA93F15-0EB4-4014-B250-0277D1540E24}">
      <dgm:prSet/>
      <dgm:spPr/>
      <dgm:t>
        <a:bodyPr/>
        <a:lstStyle/>
        <a:p>
          <a:r>
            <a:rPr lang="nb-NO"/>
            <a:t>Hvem skal aggere på alarmer? </a:t>
          </a:r>
          <a:endParaRPr lang="en-US"/>
        </a:p>
      </dgm:t>
    </dgm:pt>
    <dgm:pt modelId="{AAC26436-4B53-471A-8682-F5F1883CF7BE}" type="parTrans" cxnId="{B838CCF5-CFCD-4E45-A62A-32A7B80522F5}">
      <dgm:prSet/>
      <dgm:spPr/>
      <dgm:t>
        <a:bodyPr/>
        <a:lstStyle/>
        <a:p>
          <a:endParaRPr lang="en-US"/>
        </a:p>
      </dgm:t>
    </dgm:pt>
    <dgm:pt modelId="{1896C3F8-81DA-424F-9280-AB102A38845F}" type="sibTrans" cxnId="{B838CCF5-CFCD-4E45-A62A-32A7B80522F5}">
      <dgm:prSet/>
      <dgm:spPr/>
      <dgm:t>
        <a:bodyPr/>
        <a:lstStyle/>
        <a:p>
          <a:endParaRPr lang="en-US"/>
        </a:p>
      </dgm:t>
    </dgm:pt>
    <dgm:pt modelId="{BB509AD3-95B5-460D-8FE6-6E25D6D1D617}">
      <dgm:prSet/>
      <dgm:spPr/>
      <dgm:t>
        <a:bodyPr/>
        <a:lstStyle/>
        <a:p>
          <a:r>
            <a:rPr lang="nb-NO" dirty="0"/>
            <a:t>Hvem tar tak i ting? Er det deg eller er det teamet? </a:t>
          </a:r>
          <a:endParaRPr lang="en-US" dirty="0"/>
        </a:p>
      </dgm:t>
    </dgm:pt>
    <dgm:pt modelId="{07DB98EB-3044-49A6-87E1-86514D24BC0C}" type="parTrans" cxnId="{54BDAEF6-37D3-44D0-AF09-E5F6F423111D}">
      <dgm:prSet/>
      <dgm:spPr/>
      <dgm:t>
        <a:bodyPr/>
        <a:lstStyle/>
        <a:p>
          <a:endParaRPr lang="en-US"/>
        </a:p>
      </dgm:t>
    </dgm:pt>
    <dgm:pt modelId="{3A6D66E2-12D5-4275-94F7-637B71E09DF3}" type="sibTrans" cxnId="{54BDAEF6-37D3-44D0-AF09-E5F6F423111D}">
      <dgm:prSet/>
      <dgm:spPr/>
      <dgm:t>
        <a:bodyPr/>
        <a:lstStyle/>
        <a:p>
          <a:endParaRPr lang="en-US"/>
        </a:p>
      </dgm:t>
    </dgm:pt>
    <dgm:pt modelId="{6602812C-E4CE-49B5-86DB-D41516117113}">
      <dgm:prSet/>
      <dgm:spPr/>
      <dgm:t>
        <a:bodyPr/>
        <a:lstStyle/>
        <a:p>
          <a:r>
            <a:rPr lang="nb-NO" dirty="0"/>
            <a:t>Hvor mye tid skal teamet få for å fikse ting? </a:t>
          </a:r>
          <a:endParaRPr lang="en-US" dirty="0"/>
        </a:p>
      </dgm:t>
    </dgm:pt>
    <dgm:pt modelId="{23CB29F8-186D-4008-A0E0-211EBC09BFF7}" type="parTrans" cxnId="{D0721C9F-10EC-49E2-B895-1D49162D3AC2}">
      <dgm:prSet/>
      <dgm:spPr/>
      <dgm:t>
        <a:bodyPr/>
        <a:lstStyle/>
        <a:p>
          <a:endParaRPr lang="en-US"/>
        </a:p>
      </dgm:t>
    </dgm:pt>
    <dgm:pt modelId="{9B49A0EF-4517-40AB-A8A2-6C871CB045F8}" type="sibTrans" cxnId="{D0721C9F-10EC-49E2-B895-1D49162D3AC2}">
      <dgm:prSet/>
      <dgm:spPr/>
      <dgm:t>
        <a:bodyPr/>
        <a:lstStyle/>
        <a:p>
          <a:endParaRPr lang="en-US"/>
        </a:p>
      </dgm:t>
    </dgm:pt>
    <dgm:pt modelId="{D7618C54-E163-6647-982A-7CBAE7324D6A}" type="pres">
      <dgm:prSet presAssocID="{8F0E0601-C909-4F07-A619-3CDB95E7860B}" presName="outerComposite" presStyleCnt="0">
        <dgm:presLayoutVars>
          <dgm:chMax val="5"/>
          <dgm:dir/>
          <dgm:resizeHandles val="exact"/>
        </dgm:presLayoutVars>
      </dgm:prSet>
      <dgm:spPr/>
    </dgm:pt>
    <dgm:pt modelId="{E99E1E14-6944-5548-99FC-D5C8331BF15F}" type="pres">
      <dgm:prSet presAssocID="{8F0E0601-C909-4F07-A619-3CDB95E7860B}" presName="dummyMaxCanvas" presStyleCnt="0">
        <dgm:presLayoutVars/>
      </dgm:prSet>
      <dgm:spPr/>
    </dgm:pt>
    <dgm:pt modelId="{9E4947C7-5536-0647-B6CA-8764CF6D7144}" type="pres">
      <dgm:prSet presAssocID="{8F0E0601-C909-4F07-A619-3CDB95E7860B}" presName="FourNodes_1" presStyleLbl="node1" presStyleIdx="0" presStyleCnt="4">
        <dgm:presLayoutVars>
          <dgm:bulletEnabled val="1"/>
        </dgm:presLayoutVars>
      </dgm:prSet>
      <dgm:spPr/>
    </dgm:pt>
    <dgm:pt modelId="{866B805F-60FB-3542-A14B-95FF528CC4DF}" type="pres">
      <dgm:prSet presAssocID="{8F0E0601-C909-4F07-A619-3CDB95E7860B}" presName="FourNodes_2" presStyleLbl="node1" presStyleIdx="1" presStyleCnt="4">
        <dgm:presLayoutVars>
          <dgm:bulletEnabled val="1"/>
        </dgm:presLayoutVars>
      </dgm:prSet>
      <dgm:spPr/>
    </dgm:pt>
    <dgm:pt modelId="{15230950-BF6A-234B-B600-6F7990DBD3CA}" type="pres">
      <dgm:prSet presAssocID="{8F0E0601-C909-4F07-A619-3CDB95E7860B}" presName="FourNodes_3" presStyleLbl="node1" presStyleIdx="2" presStyleCnt="4">
        <dgm:presLayoutVars>
          <dgm:bulletEnabled val="1"/>
        </dgm:presLayoutVars>
      </dgm:prSet>
      <dgm:spPr/>
    </dgm:pt>
    <dgm:pt modelId="{0F4540B4-DEAA-E844-AB40-F84E33761C37}" type="pres">
      <dgm:prSet presAssocID="{8F0E0601-C909-4F07-A619-3CDB95E7860B}" presName="FourNodes_4" presStyleLbl="node1" presStyleIdx="3" presStyleCnt="4">
        <dgm:presLayoutVars>
          <dgm:bulletEnabled val="1"/>
        </dgm:presLayoutVars>
      </dgm:prSet>
      <dgm:spPr/>
    </dgm:pt>
    <dgm:pt modelId="{26256E3A-F48C-6241-BEBC-5C6B3BC52079}" type="pres">
      <dgm:prSet presAssocID="{8F0E0601-C909-4F07-A619-3CDB95E7860B}" presName="FourConn_1-2" presStyleLbl="fgAccFollowNode1" presStyleIdx="0" presStyleCnt="3">
        <dgm:presLayoutVars>
          <dgm:bulletEnabled val="1"/>
        </dgm:presLayoutVars>
      </dgm:prSet>
      <dgm:spPr/>
    </dgm:pt>
    <dgm:pt modelId="{D3EC9189-057A-B24B-82E0-62205D728982}" type="pres">
      <dgm:prSet presAssocID="{8F0E0601-C909-4F07-A619-3CDB95E7860B}" presName="FourConn_2-3" presStyleLbl="fgAccFollowNode1" presStyleIdx="1" presStyleCnt="3">
        <dgm:presLayoutVars>
          <dgm:bulletEnabled val="1"/>
        </dgm:presLayoutVars>
      </dgm:prSet>
      <dgm:spPr/>
    </dgm:pt>
    <dgm:pt modelId="{C8E7630B-22DF-AD47-AE8B-11B133CD7488}" type="pres">
      <dgm:prSet presAssocID="{8F0E0601-C909-4F07-A619-3CDB95E7860B}" presName="FourConn_3-4" presStyleLbl="fgAccFollowNode1" presStyleIdx="2" presStyleCnt="3">
        <dgm:presLayoutVars>
          <dgm:bulletEnabled val="1"/>
        </dgm:presLayoutVars>
      </dgm:prSet>
      <dgm:spPr/>
    </dgm:pt>
    <dgm:pt modelId="{81FC077D-992B-6C4F-8488-35A7A633EB79}" type="pres">
      <dgm:prSet presAssocID="{8F0E0601-C909-4F07-A619-3CDB95E7860B}" presName="FourNodes_1_text" presStyleLbl="node1" presStyleIdx="3" presStyleCnt="4">
        <dgm:presLayoutVars>
          <dgm:bulletEnabled val="1"/>
        </dgm:presLayoutVars>
      </dgm:prSet>
      <dgm:spPr/>
    </dgm:pt>
    <dgm:pt modelId="{EFC927CA-9461-1E49-829F-52C5FB1558A5}" type="pres">
      <dgm:prSet presAssocID="{8F0E0601-C909-4F07-A619-3CDB95E7860B}" presName="FourNodes_2_text" presStyleLbl="node1" presStyleIdx="3" presStyleCnt="4">
        <dgm:presLayoutVars>
          <dgm:bulletEnabled val="1"/>
        </dgm:presLayoutVars>
      </dgm:prSet>
      <dgm:spPr/>
    </dgm:pt>
    <dgm:pt modelId="{97CF8CAE-12CC-A044-AA31-A7F466DED857}" type="pres">
      <dgm:prSet presAssocID="{8F0E0601-C909-4F07-A619-3CDB95E7860B}" presName="FourNodes_3_text" presStyleLbl="node1" presStyleIdx="3" presStyleCnt="4">
        <dgm:presLayoutVars>
          <dgm:bulletEnabled val="1"/>
        </dgm:presLayoutVars>
      </dgm:prSet>
      <dgm:spPr/>
    </dgm:pt>
    <dgm:pt modelId="{489FF041-25F9-9D47-A673-4EA04E669D86}" type="pres">
      <dgm:prSet presAssocID="{8F0E0601-C909-4F07-A619-3CDB95E7860B}" presName="FourNodes_4_text" presStyleLbl="node1" presStyleIdx="3" presStyleCnt="4">
        <dgm:presLayoutVars>
          <dgm:bulletEnabled val="1"/>
        </dgm:presLayoutVars>
      </dgm:prSet>
      <dgm:spPr/>
    </dgm:pt>
  </dgm:ptLst>
  <dgm:cxnLst>
    <dgm:cxn modelId="{CF654407-04ED-6E4B-8A4A-84698FF7E7C4}" type="presOf" srcId="{6602812C-E4CE-49B5-86DB-D41516117113}" destId="{0F4540B4-DEAA-E844-AB40-F84E33761C37}" srcOrd="0" destOrd="0" presId="urn:microsoft.com/office/officeart/2005/8/layout/vProcess5"/>
    <dgm:cxn modelId="{5833BF0F-768F-4C82-A843-8491B4A6B109}" srcId="{8F0E0601-C909-4F07-A619-3CDB95E7860B}" destId="{ECA25FBF-DBFC-438E-BB7C-B5A224A6D4EF}" srcOrd="0" destOrd="0" parTransId="{ADF94F32-B773-4257-AFC7-E944143980AF}" sibTransId="{058A0501-A535-4541-B94E-6777415D87B0}"/>
    <dgm:cxn modelId="{C4834010-A66E-E041-B812-2BA45CFD8693}" type="presOf" srcId="{BB509AD3-95B5-460D-8FE6-6E25D6D1D617}" destId="{15230950-BF6A-234B-B600-6F7990DBD3CA}" srcOrd="0" destOrd="0" presId="urn:microsoft.com/office/officeart/2005/8/layout/vProcess5"/>
    <dgm:cxn modelId="{F27C982E-92F6-1047-AEFB-EC3F3C61E1D9}" type="presOf" srcId="{8AA93F15-0EB4-4014-B250-0277D1540E24}" destId="{866B805F-60FB-3542-A14B-95FF528CC4DF}" srcOrd="0" destOrd="0" presId="urn:microsoft.com/office/officeart/2005/8/layout/vProcess5"/>
    <dgm:cxn modelId="{1B09453A-6D5B-D14B-8251-19536A217C68}" type="presOf" srcId="{058A0501-A535-4541-B94E-6777415D87B0}" destId="{26256E3A-F48C-6241-BEBC-5C6B3BC52079}" srcOrd="0" destOrd="0" presId="urn:microsoft.com/office/officeart/2005/8/layout/vProcess5"/>
    <dgm:cxn modelId="{DD5A5B3F-EC07-694F-8B55-913A6783937D}" type="presOf" srcId="{BB509AD3-95B5-460D-8FE6-6E25D6D1D617}" destId="{97CF8CAE-12CC-A044-AA31-A7F466DED857}" srcOrd="1" destOrd="0" presId="urn:microsoft.com/office/officeart/2005/8/layout/vProcess5"/>
    <dgm:cxn modelId="{E35B7B73-51E4-3040-889C-052714A06EB4}" type="presOf" srcId="{3A6D66E2-12D5-4275-94F7-637B71E09DF3}" destId="{C8E7630B-22DF-AD47-AE8B-11B133CD7488}" srcOrd="0" destOrd="0" presId="urn:microsoft.com/office/officeart/2005/8/layout/vProcess5"/>
    <dgm:cxn modelId="{8EB94996-6958-1249-A480-185EA93A3D46}" type="presOf" srcId="{1896C3F8-81DA-424F-9280-AB102A38845F}" destId="{D3EC9189-057A-B24B-82E0-62205D728982}" srcOrd="0" destOrd="0" presId="urn:microsoft.com/office/officeart/2005/8/layout/vProcess5"/>
    <dgm:cxn modelId="{D0721C9F-10EC-49E2-B895-1D49162D3AC2}" srcId="{8F0E0601-C909-4F07-A619-3CDB95E7860B}" destId="{6602812C-E4CE-49B5-86DB-D41516117113}" srcOrd="3" destOrd="0" parTransId="{23CB29F8-186D-4008-A0E0-211EBC09BFF7}" sibTransId="{9B49A0EF-4517-40AB-A8A2-6C871CB045F8}"/>
    <dgm:cxn modelId="{59CD95C6-204F-4F47-A144-B17401326256}" type="presOf" srcId="{8AA93F15-0EB4-4014-B250-0277D1540E24}" destId="{EFC927CA-9461-1E49-829F-52C5FB1558A5}" srcOrd="1" destOrd="0" presId="urn:microsoft.com/office/officeart/2005/8/layout/vProcess5"/>
    <dgm:cxn modelId="{04232BCC-B0DA-B049-8319-D02060EE4FA0}" type="presOf" srcId="{ECA25FBF-DBFC-438E-BB7C-B5A224A6D4EF}" destId="{81FC077D-992B-6C4F-8488-35A7A633EB79}" srcOrd="1" destOrd="0" presId="urn:microsoft.com/office/officeart/2005/8/layout/vProcess5"/>
    <dgm:cxn modelId="{B8DDEED4-5B9A-0147-BB16-0F6C9763D427}" type="presOf" srcId="{8F0E0601-C909-4F07-A619-3CDB95E7860B}" destId="{D7618C54-E163-6647-982A-7CBAE7324D6A}" srcOrd="0" destOrd="0" presId="urn:microsoft.com/office/officeart/2005/8/layout/vProcess5"/>
    <dgm:cxn modelId="{C11D07DB-51F9-FA4F-BA1E-A4D3828766E5}" type="presOf" srcId="{6602812C-E4CE-49B5-86DB-D41516117113}" destId="{489FF041-25F9-9D47-A673-4EA04E669D86}" srcOrd="1" destOrd="0" presId="urn:microsoft.com/office/officeart/2005/8/layout/vProcess5"/>
    <dgm:cxn modelId="{FA95F1F1-A81C-5945-86AC-7E8E3AFDAC3D}" type="presOf" srcId="{ECA25FBF-DBFC-438E-BB7C-B5A224A6D4EF}" destId="{9E4947C7-5536-0647-B6CA-8764CF6D7144}" srcOrd="0" destOrd="0" presId="urn:microsoft.com/office/officeart/2005/8/layout/vProcess5"/>
    <dgm:cxn modelId="{B838CCF5-CFCD-4E45-A62A-32A7B80522F5}" srcId="{8F0E0601-C909-4F07-A619-3CDB95E7860B}" destId="{8AA93F15-0EB4-4014-B250-0277D1540E24}" srcOrd="1" destOrd="0" parTransId="{AAC26436-4B53-471A-8682-F5F1883CF7BE}" sibTransId="{1896C3F8-81DA-424F-9280-AB102A38845F}"/>
    <dgm:cxn modelId="{54BDAEF6-37D3-44D0-AF09-E5F6F423111D}" srcId="{8F0E0601-C909-4F07-A619-3CDB95E7860B}" destId="{BB509AD3-95B5-460D-8FE6-6E25D6D1D617}" srcOrd="2" destOrd="0" parTransId="{07DB98EB-3044-49A6-87E1-86514D24BC0C}" sibTransId="{3A6D66E2-12D5-4275-94F7-637B71E09DF3}"/>
    <dgm:cxn modelId="{0D9D2BBD-7165-0547-80A1-97D233538A3B}" type="presParOf" srcId="{D7618C54-E163-6647-982A-7CBAE7324D6A}" destId="{E99E1E14-6944-5548-99FC-D5C8331BF15F}" srcOrd="0" destOrd="0" presId="urn:microsoft.com/office/officeart/2005/8/layout/vProcess5"/>
    <dgm:cxn modelId="{906DEF12-4FFF-1D49-9238-519E653FF409}" type="presParOf" srcId="{D7618C54-E163-6647-982A-7CBAE7324D6A}" destId="{9E4947C7-5536-0647-B6CA-8764CF6D7144}" srcOrd="1" destOrd="0" presId="urn:microsoft.com/office/officeart/2005/8/layout/vProcess5"/>
    <dgm:cxn modelId="{4C9878E8-C5CA-1648-B9BD-1DA623A79182}" type="presParOf" srcId="{D7618C54-E163-6647-982A-7CBAE7324D6A}" destId="{866B805F-60FB-3542-A14B-95FF528CC4DF}" srcOrd="2" destOrd="0" presId="urn:microsoft.com/office/officeart/2005/8/layout/vProcess5"/>
    <dgm:cxn modelId="{C50457E6-572A-D245-8D9E-DE06562D8510}" type="presParOf" srcId="{D7618C54-E163-6647-982A-7CBAE7324D6A}" destId="{15230950-BF6A-234B-B600-6F7990DBD3CA}" srcOrd="3" destOrd="0" presId="urn:microsoft.com/office/officeart/2005/8/layout/vProcess5"/>
    <dgm:cxn modelId="{6B7FEAE5-94A3-D541-84B1-F895E45DEE41}" type="presParOf" srcId="{D7618C54-E163-6647-982A-7CBAE7324D6A}" destId="{0F4540B4-DEAA-E844-AB40-F84E33761C37}" srcOrd="4" destOrd="0" presId="urn:microsoft.com/office/officeart/2005/8/layout/vProcess5"/>
    <dgm:cxn modelId="{43007359-CC0D-484B-BF1C-486396A704B7}" type="presParOf" srcId="{D7618C54-E163-6647-982A-7CBAE7324D6A}" destId="{26256E3A-F48C-6241-BEBC-5C6B3BC52079}" srcOrd="5" destOrd="0" presId="urn:microsoft.com/office/officeart/2005/8/layout/vProcess5"/>
    <dgm:cxn modelId="{C373AC91-3F7E-7A43-AD1A-202577C8C496}" type="presParOf" srcId="{D7618C54-E163-6647-982A-7CBAE7324D6A}" destId="{D3EC9189-057A-B24B-82E0-62205D728982}" srcOrd="6" destOrd="0" presId="urn:microsoft.com/office/officeart/2005/8/layout/vProcess5"/>
    <dgm:cxn modelId="{ED0DDC10-ABC9-0647-B8F4-CF5AC79A21D3}" type="presParOf" srcId="{D7618C54-E163-6647-982A-7CBAE7324D6A}" destId="{C8E7630B-22DF-AD47-AE8B-11B133CD7488}" srcOrd="7" destOrd="0" presId="urn:microsoft.com/office/officeart/2005/8/layout/vProcess5"/>
    <dgm:cxn modelId="{4EE2CA57-019A-9742-8767-D9EDD0426013}" type="presParOf" srcId="{D7618C54-E163-6647-982A-7CBAE7324D6A}" destId="{81FC077D-992B-6C4F-8488-35A7A633EB79}" srcOrd="8" destOrd="0" presId="urn:microsoft.com/office/officeart/2005/8/layout/vProcess5"/>
    <dgm:cxn modelId="{954AACF3-9D6F-B84F-8935-388485DFA2E6}" type="presParOf" srcId="{D7618C54-E163-6647-982A-7CBAE7324D6A}" destId="{EFC927CA-9461-1E49-829F-52C5FB1558A5}" srcOrd="9" destOrd="0" presId="urn:microsoft.com/office/officeart/2005/8/layout/vProcess5"/>
    <dgm:cxn modelId="{8093F165-E34B-374E-B111-BDB1E870389C}" type="presParOf" srcId="{D7618C54-E163-6647-982A-7CBAE7324D6A}" destId="{97CF8CAE-12CC-A044-AA31-A7F466DED857}" srcOrd="10" destOrd="0" presId="urn:microsoft.com/office/officeart/2005/8/layout/vProcess5"/>
    <dgm:cxn modelId="{706644C4-7E0C-1B46-8CCD-B2788DD7C3A4}" type="presParOf" srcId="{D7618C54-E163-6647-982A-7CBAE7324D6A}" destId="{489FF041-25F9-9D47-A673-4EA04E669D8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D2CC9F-A08A-4FF6-A81D-039EB2429852}"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5B5E6046-C36B-42D6-837B-D01AB7FF35BC}">
      <dgm:prSet/>
      <dgm:spPr/>
      <dgm:t>
        <a:bodyPr/>
        <a:lstStyle/>
        <a:p>
          <a:pPr>
            <a:lnSpc>
              <a:spcPct val="100000"/>
            </a:lnSpc>
          </a:pPr>
          <a:r>
            <a:rPr lang="nb-NO"/>
            <a:t>DAST verktøy krever mye tuning </a:t>
          </a:r>
          <a:endParaRPr lang="en-US"/>
        </a:p>
      </dgm:t>
    </dgm:pt>
    <dgm:pt modelId="{1EED02FF-483E-4253-A258-F2E32BE0C63D}" type="parTrans" cxnId="{DBDA794B-7E37-4B54-A487-D5C7A33DB004}">
      <dgm:prSet/>
      <dgm:spPr/>
      <dgm:t>
        <a:bodyPr/>
        <a:lstStyle/>
        <a:p>
          <a:endParaRPr lang="en-US"/>
        </a:p>
      </dgm:t>
    </dgm:pt>
    <dgm:pt modelId="{5916224C-1041-47F5-93C9-8268AC028204}" type="sibTrans" cxnId="{DBDA794B-7E37-4B54-A487-D5C7A33DB004}">
      <dgm:prSet/>
      <dgm:spPr/>
      <dgm:t>
        <a:bodyPr/>
        <a:lstStyle/>
        <a:p>
          <a:endParaRPr lang="en-US"/>
        </a:p>
      </dgm:t>
    </dgm:pt>
    <dgm:pt modelId="{275E9381-3A67-436A-8881-CA4F60A61D78}">
      <dgm:prSet/>
      <dgm:spPr/>
      <dgm:t>
        <a:bodyPr/>
        <a:lstStyle/>
        <a:p>
          <a:pPr>
            <a:lnSpc>
              <a:spcPct val="100000"/>
            </a:lnSpc>
          </a:pPr>
          <a:r>
            <a:rPr lang="nb-NO"/>
            <a:t>SAST verktøy lager ofte mye støy </a:t>
          </a:r>
          <a:endParaRPr lang="en-US"/>
        </a:p>
      </dgm:t>
    </dgm:pt>
    <dgm:pt modelId="{859D7F95-51D4-4969-8952-0185CD6D8912}" type="parTrans" cxnId="{F0DE840A-A6A0-4618-9244-9A4B587F1E0F}">
      <dgm:prSet/>
      <dgm:spPr/>
      <dgm:t>
        <a:bodyPr/>
        <a:lstStyle/>
        <a:p>
          <a:endParaRPr lang="en-US"/>
        </a:p>
      </dgm:t>
    </dgm:pt>
    <dgm:pt modelId="{31713886-F4D1-48F1-87DE-2857FD41B6C9}" type="sibTrans" cxnId="{F0DE840A-A6A0-4618-9244-9A4B587F1E0F}">
      <dgm:prSet/>
      <dgm:spPr/>
      <dgm:t>
        <a:bodyPr/>
        <a:lstStyle/>
        <a:p>
          <a:endParaRPr lang="en-US"/>
        </a:p>
      </dgm:t>
    </dgm:pt>
    <dgm:pt modelId="{A1D4ADD4-7AEE-6D4B-981A-DA632EE9FE2E}">
      <dgm:prSet/>
      <dgm:spPr/>
      <dgm:t>
        <a:bodyPr/>
        <a:lstStyle/>
        <a:p>
          <a:pPr>
            <a:lnSpc>
              <a:spcPct val="100000"/>
            </a:lnSpc>
          </a:pPr>
          <a:r>
            <a:rPr lang="en-US"/>
            <a:t>Rotasjon av secrets </a:t>
          </a:r>
        </a:p>
      </dgm:t>
    </dgm:pt>
    <dgm:pt modelId="{98A27ED4-09DB-6B4A-85DE-490D1A607B94}" type="parTrans" cxnId="{52626810-419B-A548-B066-2C1433373D08}">
      <dgm:prSet/>
      <dgm:spPr/>
      <dgm:t>
        <a:bodyPr/>
        <a:lstStyle/>
        <a:p>
          <a:endParaRPr lang="en-US"/>
        </a:p>
      </dgm:t>
    </dgm:pt>
    <dgm:pt modelId="{89DDA570-4580-BE41-8759-07DF1DB85107}" type="sibTrans" cxnId="{52626810-419B-A548-B066-2C1433373D08}">
      <dgm:prSet/>
      <dgm:spPr/>
      <dgm:t>
        <a:bodyPr/>
        <a:lstStyle/>
        <a:p>
          <a:endParaRPr lang="en-US"/>
        </a:p>
      </dgm:t>
    </dgm:pt>
    <dgm:pt modelId="{BDFCCFBB-C380-4B7E-AB81-6EDB01672566}" type="pres">
      <dgm:prSet presAssocID="{15D2CC9F-A08A-4FF6-A81D-039EB2429852}" presName="root" presStyleCnt="0">
        <dgm:presLayoutVars>
          <dgm:dir/>
          <dgm:resizeHandles val="exact"/>
        </dgm:presLayoutVars>
      </dgm:prSet>
      <dgm:spPr/>
    </dgm:pt>
    <dgm:pt modelId="{FDDA72AF-A02F-4B09-BA86-3B50FE7DC7E7}" type="pres">
      <dgm:prSet presAssocID="{5B5E6046-C36B-42D6-837B-D01AB7FF35BC}" presName="compNode" presStyleCnt="0"/>
      <dgm:spPr/>
    </dgm:pt>
    <dgm:pt modelId="{538C5F10-81F1-4ACC-9CBF-61C94B029EC9}" type="pres">
      <dgm:prSet presAssocID="{5B5E6046-C36B-42D6-837B-D01AB7FF35BC}" presName="bgRect" presStyleLbl="bgShp" presStyleIdx="0" presStyleCnt="3"/>
      <dgm:spPr/>
    </dgm:pt>
    <dgm:pt modelId="{7B818526-1269-4F6A-AF49-8158968C5D9B}" type="pres">
      <dgm:prSet presAssocID="{5B5E6046-C36B-42D6-837B-D01AB7FF35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336345A4-7CC0-4B94-A383-DF3E29D2333F}" type="pres">
      <dgm:prSet presAssocID="{5B5E6046-C36B-42D6-837B-D01AB7FF35BC}" presName="spaceRect" presStyleCnt="0"/>
      <dgm:spPr/>
    </dgm:pt>
    <dgm:pt modelId="{FAEC3D32-7F37-48F6-9F34-08E97281E231}" type="pres">
      <dgm:prSet presAssocID="{5B5E6046-C36B-42D6-837B-D01AB7FF35BC}" presName="parTx" presStyleLbl="revTx" presStyleIdx="0" presStyleCnt="3">
        <dgm:presLayoutVars>
          <dgm:chMax val="0"/>
          <dgm:chPref val="0"/>
        </dgm:presLayoutVars>
      </dgm:prSet>
      <dgm:spPr/>
    </dgm:pt>
    <dgm:pt modelId="{507B6353-B93A-4EE5-B49A-52A0DB21658A}" type="pres">
      <dgm:prSet presAssocID="{5916224C-1041-47F5-93C9-8268AC028204}" presName="sibTrans" presStyleCnt="0"/>
      <dgm:spPr/>
    </dgm:pt>
    <dgm:pt modelId="{E8A347E3-2F1E-432F-B0C3-A773FB3CE061}" type="pres">
      <dgm:prSet presAssocID="{275E9381-3A67-436A-8881-CA4F60A61D78}" presName="compNode" presStyleCnt="0"/>
      <dgm:spPr/>
    </dgm:pt>
    <dgm:pt modelId="{C511137A-DAFF-46DB-8FCE-8788EE637E86}" type="pres">
      <dgm:prSet presAssocID="{275E9381-3A67-436A-8881-CA4F60A61D78}" presName="bgRect" presStyleLbl="bgShp" presStyleIdx="1" presStyleCnt="3"/>
      <dgm:spPr/>
    </dgm:pt>
    <dgm:pt modelId="{AE06DAE4-1F3B-4250-9CF6-4770E70C139C}" type="pres">
      <dgm:prSet presAssocID="{275E9381-3A67-436A-8881-CA4F60A61D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D74A8D41-0823-434D-9778-FE34AD415B58}" type="pres">
      <dgm:prSet presAssocID="{275E9381-3A67-436A-8881-CA4F60A61D78}" presName="spaceRect" presStyleCnt="0"/>
      <dgm:spPr/>
    </dgm:pt>
    <dgm:pt modelId="{C3AAAE49-E71E-4F90-BF95-8663D15A3F10}" type="pres">
      <dgm:prSet presAssocID="{275E9381-3A67-436A-8881-CA4F60A61D78}" presName="parTx" presStyleLbl="revTx" presStyleIdx="1" presStyleCnt="3">
        <dgm:presLayoutVars>
          <dgm:chMax val="0"/>
          <dgm:chPref val="0"/>
        </dgm:presLayoutVars>
      </dgm:prSet>
      <dgm:spPr/>
    </dgm:pt>
    <dgm:pt modelId="{5E2F6E70-EC42-774C-8A0E-E709857D5E20}" type="pres">
      <dgm:prSet presAssocID="{31713886-F4D1-48F1-87DE-2857FD41B6C9}" presName="sibTrans" presStyleCnt="0"/>
      <dgm:spPr/>
    </dgm:pt>
    <dgm:pt modelId="{15C9BD93-8F6F-A146-A960-628BEFF954EC}" type="pres">
      <dgm:prSet presAssocID="{A1D4ADD4-7AEE-6D4B-981A-DA632EE9FE2E}" presName="compNode" presStyleCnt="0"/>
      <dgm:spPr/>
    </dgm:pt>
    <dgm:pt modelId="{6735539F-26B5-C54F-9996-EFE0BC2981F0}" type="pres">
      <dgm:prSet presAssocID="{A1D4ADD4-7AEE-6D4B-981A-DA632EE9FE2E}" presName="bgRect" presStyleLbl="bgShp" presStyleIdx="2" presStyleCnt="3"/>
      <dgm:spPr/>
    </dgm:pt>
    <dgm:pt modelId="{4424A18B-70A9-0642-8A15-D0A0A1F036A9}" type="pres">
      <dgm:prSet presAssocID="{A1D4ADD4-7AEE-6D4B-981A-DA632EE9FE2E}"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pt>
    <dgm:pt modelId="{6F03557F-5AC0-9F49-8BEB-6788FAC8E54C}" type="pres">
      <dgm:prSet presAssocID="{A1D4ADD4-7AEE-6D4B-981A-DA632EE9FE2E}" presName="spaceRect" presStyleCnt="0"/>
      <dgm:spPr/>
    </dgm:pt>
    <dgm:pt modelId="{B9EDDB3F-7FBB-CA45-9354-8246F50B442D}" type="pres">
      <dgm:prSet presAssocID="{A1D4ADD4-7AEE-6D4B-981A-DA632EE9FE2E}" presName="parTx" presStyleLbl="revTx" presStyleIdx="2" presStyleCnt="3">
        <dgm:presLayoutVars>
          <dgm:chMax val="0"/>
          <dgm:chPref val="0"/>
        </dgm:presLayoutVars>
      </dgm:prSet>
      <dgm:spPr/>
    </dgm:pt>
  </dgm:ptLst>
  <dgm:cxnLst>
    <dgm:cxn modelId="{F0DE840A-A6A0-4618-9244-9A4B587F1E0F}" srcId="{15D2CC9F-A08A-4FF6-A81D-039EB2429852}" destId="{275E9381-3A67-436A-8881-CA4F60A61D78}" srcOrd="1" destOrd="0" parTransId="{859D7F95-51D4-4969-8952-0185CD6D8912}" sibTransId="{31713886-F4D1-48F1-87DE-2857FD41B6C9}"/>
    <dgm:cxn modelId="{52626810-419B-A548-B066-2C1433373D08}" srcId="{15D2CC9F-A08A-4FF6-A81D-039EB2429852}" destId="{A1D4ADD4-7AEE-6D4B-981A-DA632EE9FE2E}" srcOrd="2" destOrd="0" parTransId="{98A27ED4-09DB-6B4A-85DE-490D1A607B94}" sibTransId="{89DDA570-4580-BE41-8759-07DF1DB85107}"/>
    <dgm:cxn modelId="{AA542E24-B60F-9C4C-83EF-3D4145FB23F6}" type="presOf" srcId="{A1D4ADD4-7AEE-6D4B-981A-DA632EE9FE2E}" destId="{B9EDDB3F-7FBB-CA45-9354-8246F50B442D}" srcOrd="0" destOrd="0" presId="urn:microsoft.com/office/officeart/2018/2/layout/IconVerticalSolidList"/>
    <dgm:cxn modelId="{DBDA794B-7E37-4B54-A487-D5C7A33DB004}" srcId="{15D2CC9F-A08A-4FF6-A81D-039EB2429852}" destId="{5B5E6046-C36B-42D6-837B-D01AB7FF35BC}" srcOrd="0" destOrd="0" parTransId="{1EED02FF-483E-4253-A258-F2E32BE0C63D}" sibTransId="{5916224C-1041-47F5-93C9-8268AC028204}"/>
    <dgm:cxn modelId="{228F9D4E-387D-4A58-95FB-8B0E7D78DF23}" type="presOf" srcId="{5B5E6046-C36B-42D6-837B-D01AB7FF35BC}" destId="{FAEC3D32-7F37-48F6-9F34-08E97281E231}" srcOrd="0" destOrd="0" presId="urn:microsoft.com/office/officeart/2018/2/layout/IconVerticalSolidList"/>
    <dgm:cxn modelId="{52430E53-71B9-4C66-8FCE-02B057D7F274}" type="presOf" srcId="{275E9381-3A67-436A-8881-CA4F60A61D78}" destId="{C3AAAE49-E71E-4F90-BF95-8663D15A3F10}" srcOrd="0" destOrd="0" presId="urn:microsoft.com/office/officeart/2018/2/layout/IconVerticalSolidList"/>
    <dgm:cxn modelId="{220E40B3-C2B5-44E9-9E49-0DC095F77AED}" type="presOf" srcId="{15D2CC9F-A08A-4FF6-A81D-039EB2429852}" destId="{BDFCCFBB-C380-4B7E-AB81-6EDB01672566}" srcOrd="0" destOrd="0" presId="urn:microsoft.com/office/officeart/2018/2/layout/IconVerticalSolidList"/>
    <dgm:cxn modelId="{0E28BA58-680B-497C-8D1E-494C61DA90D3}" type="presParOf" srcId="{BDFCCFBB-C380-4B7E-AB81-6EDB01672566}" destId="{FDDA72AF-A02F-4B09-BA86-3B50FE7DC7E7}" srcOrd="0" destOrd="0" presId="urn:microsoft.com/office/officeart/2018/2/layout/IconVerticalSolidList"/>
    <dgm:cxn modelId="{F8081102-F54E-4269-80FF-7E687F4F950B}" type="presParOf" srcId="{FDDA72AF-A02F-4B09-BA86-3B50FE7DC7E7}" destId="{538C5F10-81F1-4ACC-9CBF-61C94B029EC9}" srcOrd="0" destOrd="0" presId="urn:microsoft.com/office/officeart/2018/2/layout/IconVerticalSolidList"/>
    <dgm:cxn modelId="{8817940E-9D08-4D11-930E-4F51ABDDF890}" type="presParOf" srcId="{FDDA72AF-A02F-4B09-BA86-3B50FE7DC7E7}" destId="{7B818526-1269-4F6A-AF49-8158968C5D9B}" srcOrd="1" destOrd="0" presId="urn:microsoft.com/office/officeart/2018/2/layout/IconVerticalSolidList"/>
    <dgm:cxn modelId="{EBA11C50-CA0E-4592-B940-4C90552149A6}" type="presParOf" srcId="{FDDA72AF-A02F-4B09-BA86-3B50FE7DC7E7}" destId="{336345A4-7CC0-4B94-A383-DF3E29D2333F}" srcOrd="2" destOrd="0" presId="urn:microsoft.com/office/officeart/2018/2/layout/IconVerticalSolidList"/>
    <dgm:cxn modelId="{195C1AB1-C861-41BF-9B93-DA91B965E5DF}" type="presParOf" srcId="{FDDA72AF-A02F-4B09-BA86-3B50FE7DC7E7}" destId="{FAEC3D32-7F37-48F6-9F34-08E97281E231}" srcOrd="3" destOrd="0" presId="urn:microsoft.com/office/officeart/2018/2/layout/IconVerticalSolidList"/>
    <dgm:cxn modelId="{06F00D14-527A-4997-85C9-88D34DCC2F4C}" type="presParOf" srcId="{BDFCCFBB-C380-4B7E-AB81-6EDB01672566}" destId="{507B6353-B93A-4EE5-B49A-52A0DB21658A}" srcOrd="1" destOrd="0" presId="urn:microsoft.com/office/officeart/2018/2/layout/IconVerticalSolidList"/>
    <dgm:cxn modelId="{F17C00BF-6059-4F33-AE84-72E5DAA12DA7}" type="presParOf" srcId="{BDFCCFBB-C380-4B7E-AB81-6EDB01672566}" destId="{E8A347E3-2F1E-432F-B0C3-A773FB3CE061}" srcOrd="2" destOrd="0" presId="urn:microsoft.com/office/officeart/2018/2/layout/IconVerticalSolidList"/>
    <dgm:cxn modelId="{00973B29-CCD6-45A9-A9D9-3D4513BB3F95}" type="presParOf" srcId="{E8A347E3-2F1E-432F-B0C3-A773FB3CE061}" destId="{C511137A-DAFF-46DB-8FCE-8788EE637E86}" srcOrd="0" destOrd="0" presId="urn:microsoft.com/office/officeart/2018/2/layout/IconVerticalSolidList"/>
    <dgm:cxn modelId="{6BB99A92-C3E7-412E-9A09-E440B1051A8E}" type="presParOf" srcId="{E8A347E3-2F1E-432F-B0C3-A773FB3CE061}" destId="{AE06DAE4-1F3B-4250-9CF6-4770E70C139C}" srcOrd="1" destOrd="0" presId="urn:microsoft.com/office/officeart/2018/2/layout/IconVerticalSolidList"/>
    <dgm:cxn modelId="{B7F26870-DCA9-41C5-98E0-C394455B5758}" type="presParOf" srcId="{E8A347E3-2F1E-432F-B0C3-A773FB3CE061}" destId="{D74A8D41-0823-434D-9778-FE34AD415B58}" srcOrd="2" destOrd="0" presId="urn:microsoft.com/office/officeart/2018/2/layout/IconVerticalSolidList"/>
    <dgm:cxn modelId="{A7EBA938-BB88-4724-B56B-0873E543120D}" type="presParOf" srcId="{E8A347E3-2F1E-432F-B0C3-A773FB3CE061}" destId="{C3AAAE49-E71E-4F90-BF95-8663D15A3F10}" srcOrd="3" destOrd="0" presId="urn:microsoft.com/office/officeart/2018/2/layout/IconVerticalSolidList"/>
    <dgm:cxn modelId="{F70D942D-5070-CF47-B228-E888FD8F241E}" type="presParOf" srcId="{BDFCCFBB-C380-4B7E-AB81-6EDB01672566}" destId="{5E2F6E70-EC42-774C-8A0E-E709857D5E20}" srcOrd="3" destOrd="0" presId="urn:microsoft.com/office/officeart/2018/2/layout/IconVerticalSolidList"/>
    <dgm:cxn modelId="{439051B2-8E26-DD4E-8577-17CFD4901700}" type="presParOf" srcId="{BDFCCFBB-C380-4B7E-AB81-6EDB01672566}" destId="{15C9BD93-8F6F-A146-A960-628BEFF954EC}" srcOrd="4" destOrd="0" presId="urn:microsoft.com/office/officeart/2018/2/layout/IconVerticalSolidList"/>
    <dgm:cxn modelId="{8857BBE4-6B62-BB46-B1FD-E9F87336469D}" type="presParOf" srcId="{15C9BD93-8F6F-A146-A960-628BEFF954EC}" destId="{6735539F-26B5-C54F-9996-EFE0BC2981F0}" srcOrd="0" destOrd="0" presId="urn:microsoft.com/office/officeart/2018/2/layout/IconVerticalSolidList"/>
    <dgm:cxn modelId="{236D371D-2EBD-5748-9498-8B6930EA93B6}" type="presParOf" srcId="{15C9BD93-8F6F-A146-A960-628BEFF954EC}" destId="{4424A18B-70A9-0642-8A15-D0A0A1F036A9}" srcOrd="1" destOrd="0" presId="urn:microsoft.com/office/officeart/2018/2/layout/IconVerticalSolidList"/>
    <dgm:cxn modelId="{582C6DB7-FE46-724C-A552-801FCBDDB634}" type="presParOf" srcId="{15C9BD93-8F6F-A146-A960-628BEFF954EC}" destId="{6F03557F-5AC0-9F49-8BEB-6788FAC8E54C}" srcOrd="2" destOrd="0" presId="urn:microsoft.com/office/officeart/2018/2/layout/IconVerticalSolidList"/>
    <dgm:cxn modelId="{1828497E-43AE-A245-A758-AF6FE915141C}" type="presParOf" srcId="{15C9BD93-8F6F-A146-A960-628BEFF954EC}" destId="{B9EDDB3F-7FBB-CA45-9354-8246F50B442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1F5A7B-5DE5-1446-A657-BFBE645D3AC9}" type="doc">
      <dgm:prSet loTypeId="urn:microsoft.com/office/officeart/2005/8/layout/vList3" loCatId="list" qsTypeId="urn:microsoft.com/office/officeart/2005/8/quickstyle/simple1" qsCatId="simple" csTypeId="urn:microsoft.com/office/officeart/2005/8/colors/colorful5" csCatId="colorful" phldr="1"/>
      <dgm:spPr/>
      <dgm:t>
        <a:bodyPr/>
        <a:lstStyle/>
        <a:p>
          <a:endParaRPr lang="en-US"/>
        </a:p>
      </dgm:t>
    </dgm:pt>
    <dgm:pt modelId="{F945A5EF-36C2-074E-AE37-80E364D6D197}">
      <dgm:prSet/>
      <dgm:spPr/>
      <dgm:t>
        <a:bodyPr/>
        <a:lstStyle/>
        <a:p>
          <a:r>
            <a:rPr lang="nb-NO" dirty="0"/>
            <a:t>Alle skyleverandører har sin sikkerhet bygget rundt identitet </a:t>
          </a:r>
          <a:br>
            <a:rPr lang="nb-NO" dirty="0"/>
          </a:br>
          <a:endParaRPr lang="en-NO" dirty="0"/>
        </a:p>
      </dgm:t>
    </dgm:pt>
    <dgm:pt modelId="{E81A29B1-082C-5945-A6BA-0B0365EF17FA}" type="parTrans" cxnId="{D2D6101D-D5D2-6A4E-B88E-7548924C6914}">
      <dgm:prSet/>
      <dgm:spPr/>
      <dgm:t>
        <a:bodyPr/>
        <a:lstStyle/>
        <a:p>
          <a:endParaRPr lang="en-US"/>
        </a:p>
      </dgm:t>
    </dgm:pt>
    <dgm:pt modelId="{7F9814AF-4BAB-A74E-9BAD-D914548DD6BA}" type="sibTrans" cxnId="{D2D6101D-D5D2-6A4E-B88E-7548924C6914}">
      <dgm:prSet/>
      <dgm:spPr/>
      <dgm:t>
        <a:bodyPr/>
        <a:lstStyle/>
        <a:p>
          <a:endParaRPr lang="en-US"/>
        </a:p>
      </dgm:t>
    </dgm:pt>
    <dgm:pt modelId="{61FCCAEA-6145-7F4F-A15C-313519251366}">
      <dgm:prSet/>
      <dgm:spPr/>
      <dgm:t>
        <a:bodyPr/>
        <a:lstStyle/>
        <a:p>
          <a:r>
            <a:rPr lang="nb-NO" dirty="0"/>
            <a:t>Kontekst: </a:t>
          </a:r>
          <a:br>
            <a:rPr lang="nb-NO" dirty="0"/>
          </a:br>
          <a:r>
            <a:rPr lang="nb-NO" dirty="0"/>
            <a:t>Hvem, Hva, Hvor, Når og Hvorfor </a:t>
          </a:r>
          <a:endParaRPr lang="en-NO" dirty="0"/>
        </a:p>
      </dgm:t>
    </dgm:pt>
    <dgm:pt modelId="{59469D3B-0C82-0B4D-8CCE-38C672FBA94B}" type="parTrans" cxnId="{7F337E28-56F3-8148-958E-08F7B53E4168}">
      <dgm:prSet/>
      <dgm:spPr/>
      <dgm:t>
        <a:bodyPr/>
        <a:lstStyle/>
        <a:p>
          <a:endParaRPr lang="en-US"/>
        </a:p>
      </dgm:t>
    </dgm:pt>
    <dgm:pt modelId="{E57813A7-73C7-3845-BD68-35D6C30255BF}" type="sibTrans" cxnId="{7F337E28-56F3-8148-958E-08F7B53E4168}">
      <dgm:prSet/>
      <dgm:spPr/>
      <dgm:t>
        <a:bodyPr/>
        <a:lstStyle/>
        <a:p>
          <a:endParaRPr lang="en-US"/>
        </a:p>
      </dgm:t>
    </dgm:pt>
    <dgm:pt modelId="{7B597150-FF56-304D-858A-C43E6190BA7E}">
      <dgm:prSet/>
      <dgm:spPr>
        <a:solidFill>
          <a:srgbClr val="C00000"/>
        </a:solidFill>
      </dgm:spPr>
      <dgm:t>
        <a:bodyPr/>
        <a:lstStyle/>
        <a:p>
          <a:r>
            <a:rPr lang="nb-NO" dirty="0"/>
            <a:t>Den største utfordringen knyttet til sky </a:t>
          </a:r>
          <a:br>
            <a:rPr lang="nb-NO" dirty="0"/>
          </a:br>
          <a:r>
            <a:rPr lang="nb-NO" dirty="0"/>
            <a:t>er identitet og </a:t>
          </a:r>
          <a:r>
            <a:rPr lang="nb-NO" dirty="0" err="1"/>
            <a:t>governance</a:t>
          </a:r>
          <a:endParaRPr lang="en-NO" dirty="0"/>
        </a:p>
      </dgm:t>
    </dgm:pt>
    <dgm:pt modelId="{37D3FE11-33BE-E745-AD0F-07B7B51E8FD2}" type="parTrans" cxnId="{1985DCA1-85DA-A84B-97D1-154012BBDF4A}">
      <dgm:prSet/>
      <dgm:spPr/>
      <dgm:t>
        <a:bodyPr/>
        <a:lstStyle/>
        <a:p>
          <a:endParaRPr lang="en-US"/>
        </a:p>
      </dgm:t>
    </dgm:pt>
    <dgm:pt modelId="{4CDFEAC6-8E2E-5346-880B-E542FBCBAF70}" type="sibTrans" cxnId="{1985DCA1-85DA-A84B-97D1-154012BBDF4A}">
      <dgm:prSet/>
      <dgm:spPr/>
      <dgm:t>
        <a:bodyPr/>
        <a:lstStyle/>
        <a:p>
          <a:endParaRPr lang="en-US"/>
        </a:p>
      </dgm:t>
    </dgm:pt>
    <dgm:pt modelId="{BF84672B-4599-F243-966C-FE29308E7AC3}" type="pres">
      <dgm:prSet presAssocID="{BF1F5A7B-5DE5-1446-A657-BFBE645D3AC9}" presName="linearFlow" presStyleCnt="0">
        <dgm:presLayoutVars>
          <dgm:dir/>
          <dgm:resizeHandles val="exact"/>
        </dgm:presLayoutVars>
      </dgm:prSet>
      <dgm:spPr/>
    </dgm:pt>
    <dgm:pt modelId="{F574ED59-1208-9C48-B99F-5D224385F7A3}" type="pres">
      <dgm:prSet presAssocID="{F945A5EF-36C2-074E-AE37-80E364D6D197}" presName="composite" presStyleCnt="0"/>
      <dgm:spPr/>
    </dgm:pt>
    <dgm:pt modelId="{392F95FE-7B8D-7949-9E86-280F8C3EBAA0}" type="pres">
      <dgm:prSet presAssocID="{F945A5EF-36C2-074E-AE37-80E364D6D197}" presName="imgShp" presStyleLbl="fgImgPlace1" presStyleIdx="0" presStyleCnt="3" custScaleX="65934" custScaleY="67570"/>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32F06E81-2036-6447-AE32-1EC7BA1E36A5}" type="pres">
      <dgm:prSet presAssocID="{F945A5EF-36C2-074E-AE37-80E364D6D197}" presName="txShp" presStyleLbl="node1" presStyleIdx="0" presStyleCnt="3">
        <dgm:presLayoutVars>
          <dgm:bulletEnabled val="1"/>
        </dgm:presLayoutVars>
      </dgm:prSet>
      <dgm:spPr/>
    </dgm:pt>
    <dgm:pt modelId="{6E6B7F0F-E436-D342-9D53-19DB037C2842}" type="pres">
      <dgm:prSet presAssocID="{7F9814AF-4BAB-A74E-9BAD-D914548DD6BA}" presName="spacing" presStyleCnt="0"/>
      <dgm:spPr/>
    </dgm:pt>
    <dgm:pt modelId="{74271DF5-B1C9-9749-B793-E94163B032AC}" type="pres">
      <dgm:prSet presAssocID="{61FCCAEA-6145-7F4F-A15C-313519251366}" presName="composite" presStyleCnt="0"/>
      <dgm:spPr/>
    </dgm:pt>
    <dgm:pt modelId="{D21032DA-09B9-9C4D-BA3F-0FEC0819BFC5}" type="pres">
      <dgm:prSet presAssocID="{61FCCAEA-6145-7F4F-A15C-313519251366}" presName="imgShp" presStyleLbl="fgImgPlace1" presStyleIdx="1" presStyleCnt="3" custScaleX="72363" custScaleY="78291"/>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75C85A3B-9FA5-B746-8B88-AC1DA1DDDBE2}" type="pres">
      <dgm:prSet presAssocID="{61FCCAEA-6145-7F4F-A15C-313519251366}" presName="txShp" presStyleLbl="node1" presStyleIdx="1" presStyleCnt="3">
        <dgm:presLayoutVars>
          <dgm:bulletEnabled val="1"/>
        </dgm:presLayoutVars>
      </dgm:prSet>
      <dgm:spPr/>
    </dgm:pt>
    <dgm:pt modelId="{DCF0C94D-B83E-6E41-9CB5-0EA726FB555F}" type="pres">
      <dgm:prSet presAssocID="{E57813A7-73C7-3845-BD68-35D6C30255BF}" presName="spacing" presStyleCnt="0"/>
      <dgm:spPr/>
    </dgm:pt>
    <dgm:pt modelId="{83E744DB-6C50-D84C-B6E3-39E5393EB837}" type="pres">
      <dgm:prSet presAssocID="{7B597150-FF56-304D-858A-C43E6190BA7E}" presName="composite" presStyleCnt="0"/>
      <dgm:spPr/>
    </dgm:pt>
    <dgm:pt modelId="{3059739E-2E8F-B741-A661-1C27B11172DC}" type="pres">
      <dgm:prSet presAssocID="{7B597150-FF56-304D-858A-C43E6190BA7E}" presName="imgShp" presStyleLbl="fgImgPlace1" presStyleIdx="2" presStyleCnt="3" custScaleX="76650" custScaleY="77224"/>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FDE3CE8D-6A30-3D49-AFAB-C55400D0491A}" type="pres">
      <dgm:prSet presAssocID="{7B597150-FF56-304D-858A-C43E6190BA7E}" presName="txShp" presStyleLbl="node1" presStyleIdx="2" presStyleCnt="3">
        <dgm:presLayoutVars>
          <dgm:bulletEnabled val="1"/>
        </dgm:presLayoutVars>
      </dgm:prSet>
      <dgm:spPr/>
    </dgm:pt>
  </dgm:ptLst>
  <dgm:cxnLst>
    <dgm:cxn modelId="{D2D6101D-D5D2-6A4E-B88E-7548924C6914}" srcId="{BF1F5A7B-5DE5-1446-A657-BFBE645D3AC9}" destId="{F945A5EF-36C2-074E-AE37-80E364D6D197}" srcOrd="0" destOrd="0" parTransId="{E81A29B1-082C-5945-A6BA-0B0365EF17FA}" sibTransId="{7F9814AF-4BAB-A74E-9BAD-D914548DD6BA}"/>
    <dgm:cxn modelId="{F6C7C81E-8620-674C-A76B-61EA0C9D610E}" type="presOf" srcId="{F945A5EF-36C2-074E-AE37-80E364D6D197}" destId="{32F06E81-2036-6447-AE32-1EC7BA1E36A5}" srcOrd="0" destOrd="0" presId="urn:microsoft.com/office/officeart/2005/8/layout/vList3"/>
    <dgm:cxn modelId="{7F337E28-56F3-8148-958E-08F7B53E4168}" srcId="{BF1F5A7B-5DE5-1446-A657-BFBE645D3AC9}" destId="{61FCCAEA-6145-7F4F-A15C-313519251366}" srcOrd="1" destOrd="0" parTransId="{59469D3B-0C82-0B4D-8CCE-38C672FBA94B}" sibTransId="{E57813A7-73C7-3845-BD68-35D6C30255BF}"/>
    <dgm:cxn modelId="{AA98DF61-B8F1-1749-9AC3-0233A98E5659}" type="presOf" srcId="{BF1F5A7B-5DE5-1446-A657-BFBE645D3AC9}" destId="{BF84672B-4599-F243-966C-FE29308E7AC3}" srcOrd="0" destOrd="0" presId="urn:microsoft.com/office/officeart/2005/8/layout/vList3"/>
    <dgm:cxn modelId="{1985DCA1-85DA-A84B-97D1-154012BBDF4A}" srcId="{BF1F5A7B-5DE5-1446-A657-BFBE645D3AC9}" destId="{7B597150-FF56-304D-858A-C43E6190BA7E}" srcOrd="2" destOrd="0" parTransId="{37D3FE11-33BE-E745-AD0F-07B7B51E8FD2}" sibTransId="{4CDFEAC6-8E2E-5346-880B-E542FBCBAF70}"/>
    <dgm:cxn modelId="{92632BB9-8D4D-8A48-9F31-DF00714726FC}" type="presOf" srcId="{7B597150-FF56-304D-858A-C43E6190BA7E}" destId="{FDE3CE8D-6A30-3D49-AFAB-C55400D0491A}" srcOrd="0" destOrd="0" presId="urn:microsoft.com/office/officeart/2005/8/layout/vList3"/>
    <dgm:cxn modelId="{C676F7CB-A5AF-ED48-9699-815206E56281}" type="presOf" srcId="{61FCCAEA-6145-7F4F-A15C-313519251366}" destId="{75C85A3B-9FA5-B746-8B88-AC1DA1DDDBE2}" srcOrd="0" destOrd="0" presId="urn:microsoft.com/office/officeart/2005/8/layout/vList3"/>
    <dgm:cxn modelId="{B491639B-0570-CE43-ACB8-E260E1D45930}" type="presParOf" srcId="{BF84672B-4599-F243-966C-FE29308E7AC3}" destId="{F574ED59-1208-9C48-B99F-5D224385F7A3}" srcOrd="0" destOrd="0" presId="urn:microsoft.com/office/officeart/2005/8/layout/vList3"/>
    <dgm:cxn modelId="{3416BE9C-AA84-AA41-A795-C9676FA1BE3F}" type="presParOf" srcId="{F574ED59-1208-9C48-B99F-5D224385F7A3}" destId="{392F95FE-7B8D-7949-9E86-280F8C3EBAA0}" srcOrd="0" destOrd="0" presId="urn:microsoft.com/office/officeart/2005/8/layout/vList3"/>
    <dgm:cxn modelId="{E116EC17-A299-3544-A2DB-3264F8F7E166}" type="presParOf" srcId="{F574ED59-1208-9C48-B99F-5D224385F7A3}" destId="{32F06E81-2036-6447-AE32-1EC7BA1E36A5}" srcOrd="1" destOrd="0" presId="urn:microsoft.com/office/officeart/2005/8/layout/vList3"/>
    <dgm:cxn modelId="{35F39E75-CBC5-554A-9307-64AD15443458}" type="presParOf" srcId="{BF84672B-4599-F243-966C-FE29308E7AC3}" destId="{6E6B7F0F-E436-D342-9D53-19DB037C2842}" srcOrd="1" destOrd="0" presId="urn:microsoft.com/office/officeart/2005/8/layout/vList3"/>
    <dgm:cxn modelId="{02AA27B6-19B9-BF46-A2A1-979583ADF02E}" type="presParOf" srcId="{BF84672B-4599-F243-966C-FE29308E7AC3}" destId="{74271DF5-B1C9-9749-B793-E94163B032AC}" srcOrd="2" destOrd="0" presId="urn:microsoft.com/office/officeart/2005/8/layout/vList3"/>
    <dgm:cxn modelId="{CE66B419-B62C-0D48-83E9-C2481F1A6538}" type="presParOf" srcId="{74271DF5-B1C9-9749-B793-E94163B032AC}" destId="{D21032DA-09B9-9C4D-BA3F-0FEC0819BFC5}" srcOrd="0" destOrd="0" presId="urn:microsoft.com/office/officeart/2005/8/layout/vList3"/>
    <dgm:cxn modelId="{BB177559-B6D7-9940-84AD-01D235A2AAFA}" type="presParOf" srcId="{74271DF5-B1C9-9749-B793-E94163B032AC}" destId="{75C85A3B-9FA5-B746-8B88-AC1DA1DDDBE2}" srcOrd="1" destOrd="0" presId="urn:microsoft.com/office/officeart/2005/8/layout/vList3"/>
    <dgm:cxn modelId="{E17C93D2-9BF8-7946-A7A1-0E291A5EDA09}" type="presParOf" srcId="{BF84672B-4599-F243-966C-FE29308E7AC3}" destId="{DCF0C94D-B83E-6E41-9CB5-0EA726FB555F}" srcOrd="3" destOrd="0" presId="urn:microsoft.com/office/officeart/2005/8/layout/vList3"/>
    <dgm:cxn modelId="{A9A44CC1-2A38-3241-A453-4514B5B04310}" type="presParOf" srcId="{BF84672B-4599-F243-966C-FE29308E7AC3}" destId="{83E744DB-6C50-D84C-B6E3-39E5393EB837}" srcOrd="4" destOrd="0" presId="urn:microsoft.com/office/officeart/2005/8/layout/vList3"/>
    <dgm:cxn modelId="{3D2F329B-9003-A649-8779-1DCC022A1026}" type="presParOf" srcId="{83E744DB-6C50-D84C-B6E3-39E5393EB837}" destId="{3059739E-2E8F-B741-A661-1C27B11172DC}" srcOrd="0" destOrd="0" presId="urn:microsoft.com/office/officeart/2005/8/layout/vList3"/>
    <dgm:cxn modelId="{9A8A0960-0548-9640-B62A-AD328E308FB7}" type="presParOf" srcId="{83E744DB-6C50-D84C-B6E3-39E5393EB837}" destId="{FDE3CE8D-6A30-3D49-AFAB-C55400D0491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1D1005-7D43-4290-B2DF-50ECE579C33C}"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FA5AE1D5-2DB3-466D-A827-BB41BE34774D}">
      <dgm:prSet/>
      <dgm:spPr/>
      <dgm:t>
        <a:bodyPr/>
        <a:lstStyle/>
        <a:p>
          <a:r>
            <a:rPr lang="nb-NO"/>
            <a:t>Maskin identiteter/Service Accounts </a:t>
          </a:r>
          <a:endParaRPr lang="en-US"/>
        </a:p>
      </dgm:t>
    </dgm:pt>
    <dgm:pt modelId="{A85D9A1A-CC94-40D2-8BED-BDE7C331B067}" type="parTrans" cxnId="{A2027C37-CF17-4036-82AD-5C52C36F60C2}">
      <dgm:prSet/>
      <dgm:spPr/>
      <dgm:t>
        <a:bodyPr/>
        <a:lstStyle/>
        <a:p>
          <a:endParaRPr lang="en-US"/>
        </a:p>
      </dgm:t>
    </dgm:pt>
    <dgm:pt modelId="{22C9969A-053E-4EF1-9A36-35471ED7D409}" type="sibTrans" cxnId="{A2027C37-CF17-4036-82AD-5C52C36F60C2}">
      <dgm:prSet/>
      <dgm:spPr/>
      <dgm:t>
        <a:bodyPr/>
        <a:lstStyle/>
        <a:p>
          <a:endParaRPr lang="en-US"/>
        </a:p>
      </dgm:t>
    </dgm:pt>
    <dgm:pt modelId="{0057CD9C-F92E-4C54-B6B5-C3E97361ACA6}">
      <dgm:prSet/>
      <dgm:spPr/>
      <dgm:t>
        <a:bodyPr/>
        <a:lstStyle/>
        <a:p>
          <a:r>
            <a:rPr lang="nb-NO"/>
            <a:t>Brukeridentiteter</a:t>
          </a:r>
          <a:endParaRPr lang="en-US"/>
        </a:p>
      </dgm:t>
    </dgm:pt>
    <dgm:pt modelId="{6FCE86B5-D4A8-4299-A49E-6CB425DD32F9}" type="parTrans" cxnId="{B8968CF0-F5D2-4A39-B777-66ABF7001671}">
      <dgm:prSet/>
      <dgm:spPr/>
      <dgm:t>
        <a:bodyPr/>
        <a:lstStyle/>
        <a:p>
          <a:endParaRPr lang="en-US"/>
        </a:p>
      </dgm:t>
    </dgm:pt>
    <dgm:pt modelId="{5C99676F-63E6-49FE-A008-D63927091971}" type="sibTrans" cxnId="{B8968CF0-F5D2-4A39-B777-66ABF7001671}">
      <dgm:prSet/>
      <dgm:spPr/>
      <dgm:t>
        <a:bodyPr/>
        <a:lstStyle/>
        <a:p>
          <a:endParaRPr lang="en-US"/>
        </a:p>
      </dgm:t>
    </dgm:pt>
    <dgm:pt modelId="{F9D74B4B-1681-47DC-BBA0-B09A6EE3C913}">
      <dgm:prSet/>
      <dgm:spPr/>
      <dgm:t>
        <a:bodyPr/>
        <a:lstStyle/>
        <a:p>
          <a:r>
            <a:rPr lang="nb-NO"/>
            <a:t>Håndtering av hemmeligheter(secrets) </a:t>
          </a:r>
          <a:endParaRPr lang="en-US"/>
        </a:p>
      </dgm:t>
    </dgm:pt>
    <dgm:pt modelId="{16A9B3E0-413D-4DC8-862F-1553E15DF30A}" type="parTrans" cxnId="{533BC55A-3890-4241-B23B-9F2B7F00EBE4}">
      <dgm:prSet/>
      <dgm:spPr/>
      <dgm:t>
        <a:bodyPr/>
        <a:lstStyle/>
        <a:p>
          <a:endParaRPr lang="en-US"/>
        </a:p>
      </dgm:t>
    </dgm:pt>
    <dgm:pt modelId="{C3559FD1-9063-4508-80F5-07460DA77076}" type="sibTrans" cxnId="{533BC55A-3890-4241-B23B-9F2B7F00EBE4}">
      <dgm:prSet/>
      <dgm:spPr/>
      <dgm:t>
        <a:bodyPr/>
        <a:lstStyle/>
        <a:p>
          <a:endParaRPr lang="en-US"/>
        </a:p>
      </dgm:t>
    </dgm:pt>
    <dgm:pt modelId="{51FC0B0C-70AD-6E45-B84C-9781192A0BBB}" type="pres">
      <dgm:prSet presAssocID="{AE1D1005-7D43-4290-B2DF-50ECE579C33C}" presName="hierChild1" presStyleCnt="0">
        <dgm:presLayoutVars>
          <dgm:chPref val="1"/>
          <dgm:dir/>
          <dgm:animOne val="branch"/>
          <dgm:animLvl val="lvl"/>
          <dgm:resizeHandles/>
        </dgm:presLayoutVars>
      </dgm:prSet>
      <dgm:spPr/>
    </dgm:pt>
    <dgm:pt modelId="{DE8360DF-F4F6-D44F-A4ED-0BCCBDCACD2E}" type="pres">
      <dgm:prSet presAssocID="{FA5AE1D5-2DB3-466D-A827-BB41BE34774D}" presName="hierRoot1" presStyleCnt="0"/>
      <dgm:spPr/>
    </dgm:pt>
    <dgm:pt modelId="{29AC72FA-F739-244A-97F0-555A0F2C4445}" type="pres">
      <dgm:prSet presAssocID="{FA5AE1D5-2DB3-466D-A827-BB41BE34774D}" presName="composite" presStyleCnt="0"/>
      <dgm:spPr/>
    </dgm:pt>
    <dgm:pt modelId="{7E25B16C-3CA0-F842-A63E-0F9DD6183195}" type="pres">
      <dgm:prSet presAssocID="{FA5AE1D5-2DB3-466D-A827-BB41BE34774D}" presName="background" presStyleLbl="node0" presStyleIdx="0" presStyleCnt="3"/>
      <dgm:spPr/>
    </dgm:pt>
    <dgm:pt modelId="{799F705C-1790-7346-B4C2-9022F83FBD17}" type="pres">
      <dgm:prSet presAssocID="{FA5AE1D5-2DB3-466D-A827-BB41BE34774D}" presName="text" presStyleLbl="fgAcc0" presStyleIdx="0" presStyleCnt="3">
        <dgm:presLayoutVars>
          <dgm:chPref val="3"/>
        </dgm:presLayoutVars>
      </dgm:prSet>
      <dgm:spPr/>
    </dgm:pt>
    <dgm:pt modelId="{09A99C2E-CD15-F644-9C8F-35AA8FAF921E}" type="pres">
      <dgm:prSet presAssocID="{FA5AE1D5-2DB3-466D-A827-BB41BE34774D}" presName="hierChild2" presStyleCnt="0"/>
      <dgm:spPr/>
    </dgm:pt>
    <dgm:pt modelId="{8F40036C-DFA3-B040-9640-D3A5B26E57AA}" type="pres">
      <dgm:prSet presAssocID="{0057CD9C-F92E-4C54-B6B5-C3E97361ACA6}" presName="hierRoot1" presStyleCnt="0"/>
      <dgm:spPr/>
    </dgm:pt>
    <dgm:pt modelId="{8F3074CD-6789-AA4D-9FAF-112F14158138}" type="pres">
      <dgm:prSet presAssocID="{0057CD9C-F92E-4C54-B6B5-C3E97361ACA6}" presName="composite" presStyleCnt="0"/>
      <dgm:spPr/>
    </dgm:pt>
    <dgm:pt modelId="{EE13EAC2-2576-5443-A0A3-D9AD71E19A86}" type="pres">
      <dgm:prSet presAssocID="{0057CD9C-F92E-4C54-B6B5-C3E97361ACA6}" presName="background" presStyleLbl="node0" presStyleIdx="1" presStyleCnt="3"/>
      <dgm:spPr/>
    </dgm:pt>
    <dgm:pt modelId="{EA8A692D-1491-814B-BA08-65989323800F}" type="pres">
      <dgm:prSet presAssocID="{0057CD9C-F92E-4C54-B6B5-C3E97361ACA6}" presName="text" presStyleLbl="fgAcc0" presStyleIdx="1" presStyleCnt="3">
        <dgm:presLayoutVars>
          <dgm:chPref val="3"/>
        </dgm:presLayoutVars>
      </dgm:prSet>
      <dgm:spPr/>
    </dgm:pt>
    <dgm:pt modelId="{F6C568C0-BC3B-2047-9157-2F020AF2FE11}" type="pres">
      <dgm:prSet presAssocID="{0057CD9C-F92E-4C54-B6B5-C3E97361ACA6}" presName="hierChild2" presStyleCnt="0"/>
      <dgm:spPr/>
    </dgm:pt>
    <dgm:pt modelId="{71880E53-EAD8-FC4A-88DE-1DECD9F9195B}" type="pres">
      <dgm:prSet presAssocID="{F9D74B4B-1681-47DC-BBA0-B09A6EE3C913}" presName="hierRoot1" presStyleCnt="0"/>
      <dgm:spPr/>
    </dgm:pt>
    <dgm:pt modelId="{0CC670F5-5E68-304F-A893-161B5C7615AB}" type="pres">
      <dgm:prSet presAssocID="{F9D74B4B-1681-47DC-BBA0-B09A6EE3C913}" presName="composite" presStyleCnt="0"/>
      <dgm:spPr/>
    </dgm:pt>
    <dgm:pt modelId="{49B33C3B-C2C8-A247-A872-0924A34C12BA}" type="pres">
      <dgm:prSet presAssocID="{F9D74B4B-1681-47DC-BBA0-B09A6EE3C913}" presName="background" presStyleLbl="node0" presStyleIdx="2" presStyleCnt="3"/>
      <dgm:spPr/>
    </dgm:pt>
    <dgm:pt modelId="{F0761794-82B4-4B4A-9126-B53086FA6254}" type="pres">
      <dgm:prSet presAssocID="{F9D74B4B-1681-47DC-BBA0-B09A6EE3C913}" presName="text" presStyleLbl="fgAcc0" presStyleIdx="2" presStyleCnt="3">
        <dgm:presLayoutVars>
          <dgm:chPref val="3"/>
        </dgm:presLayoutVars>
      </dgm:prSet>
      <dgm:spPr/>
    </dgm:pt>
    <dgm:pt modelId="{DEBB3403-4EAA-0F45-899D-21DF84ABDA13}" type="pres">
      <dgm:prSet presAssocID="{F9D74B4B-1681-47DC-BBA0-B09A6EE3C913}" presName="hierChild2" presStyleCnt="0"/>
      <dgm:spPr/>
    </dgm:pt>
  </dgm:ptLst>
  <dgm:cxnLst>
    <dgm:cxn modelId="{5845C621-8E84-8744-B6A0-743FFB4C073B}" type="presOf" srcId="{AE1D1005-7D43-4290-B2DF-50ECE579C33C}" destId="{51FC0B0C-70AD-6E45-B84C-9781192A0BBB}" srcOrd="0" destOrd="0" presId="urn:microsoft.com/office/officeart/2005/8/layout/hierarchy1"/>
    <dgm:cxn modelId="{A2027C37-CF17-4036-82AD-5C52C36F60C2}" srcId="{AE1D1005-7D43-4290-B2DF-50ECE579C33C}" destId="{FA5AE1D5-2DB3-466D-A827-BB41BE34774D}" srcOrd="0" destOrd="0" parTransId="{A85D9A1A-CC94-40D2-8BED-BDE7C331B067}" sibTransId="{22C9969A-053E-4EF1-9A36-35471ED7D409}"/>
    <dgm:cxn modelId="{533BC55A-3890-4241-B23B-9F2B7F00EBE4}" srcId="{AE1D1005-7D43-4290-B2DF-50ECE579C33C}" destId="{F9D74B4B-1681-47DC-BBA0-B09A6EE3C913}" srcOrd="2" destOrd="0" parTransId="{16A9B3E0-413D-4DC8-862F-1553E15DF30A}" sibTransId="{C3559FD1-9063-4508-80F5-07460DA77076}"/>
    <dgm:cxn modelId="{DD3F957C-A3CF-144C-81BF-8CF37E53DD87}" type="presOf" srcId="{F9D74B4B-1681-47DC-BBA0-B09A6EE3C913}" destId="{F0761794-82B4-4B4A-9126-B53086FA6254}" srcOrd="0" destOrd="0" presId="urn:microsoft.com/office/officeart/2005/8/layout/hierarchy1"/>
    <dgm:cxn modelId="{11D6FCDB-2020-874E-BA74-63E228D7CB14}" type="presOf" srcId="{FA5AE1D5-2DB3-466D-A827-BB41BE34774D}" destId="{799F705C-1790-7346-B4C2-9022F83FBD17}" srcOrd="0" destOrd="0" presId="urn:microsoft.com/office/officeart/2005/8/layout/hierarchy1"/>
    <dgm:cxn modelId="{B8968CF0-F5D2-4A39-B777-66ABF7001671}" srcId="{AE1D1005-7D43-4290-B2DF-50ECE579C33C}" destId="{0057CD9C-F92E-4C54-B6B5-C3E97361ACA6}" srcOrd="1" destOrd="0" parTransId="{6FCE86B5-D4A8-4299-A49E-6CB425DD32F9}" sibTransId="{5C99676F-63E6-49FE-A008-D63927091971}"/>
    <dgm:cxn modelId="{12006CF4-D4E1-8E45-9A1D-3182CC0A8CD6}" type="presOf" srcId="{0057CD9C-F92E-4C54-B6B5-C3E97361ACA6}" destId="{EA8A692D-1491-814B-BA08-65989323800F}" srcOrd="0" destOrd="0" presId="urn:microsoft.com/office/officeart/2005/8/layout/hierarchy1"/>
    <dgm:cxn modelId="{9C81A35C-240F-CB42-BF00-48B00731A067}" type="presParOf" srcId="{51FC0B0C-70AD-6E45-B84C-9781192A0BBB}" destId="{DE8360DF-F4F6-D44F-A4ED-0BCCBDCACD2E}" srcOrd="0" destOrd="0" presId="urn:microsoft.com/office/officeart/2005/8/layout/hierarchy1"/>
    <dgm:cxn modelId="{DEA60FE6-4FA7-BA43-B891-9BD0713592A6}" type="presParOf" srcId="{DE8360DF-F4F6-D44F-A4ED-0BCCBDCACD2E}" destId="{29AC72FA-F739-244A-97F0-555A0F2C4445}" srcOrd="0" destOrd="0" presId="urn:microsoft.com/office/officeart/2005/8/layout/hierarchy1"/>
    <dgm:cxn modelId="{478EA0F4-9803-A444-AE45-FD093F034808}" type="presParOf" srcId="{29AC72FA-F739-244A-97F0-555A0F2C4445}" destId="{7E25B16C-3CA0-F842-A63E-0F9DD6183195}" srcOrd="0" destOrd="0" presId="urn:microsoft.com/office/officeart/2005/8/layout/hierarchy1"/>
    <dgm:cxn modelId="{98CE6C06-2DF6-A249-9ABC-35924E90053C}" type="presParOf" srcId="{29AC72FA-F739-244A-97F0-555A0F2C4445}" destId="{799F705C-1790-7346-B4C2-9022F83FBD17}" srcOrd="1" destOrd="0" presId="urn:microsoft.com/office/officeart/2005/8/layout/hierarchy1"/>
    <dgm:cxn modelId="{D3576341-A2D3-6447-BDB1-B783201CB391}" type="presParOf" srcId="{DE8360DF-F4F6-D44F-A4ED-0BCCBDCACD2E}" destId="{09A99C2E-CD15-F644-9C8F-35AA8FAF921E}" srcOrd="1" destOrd="0" presId="urn:microsoft.com/office/officeart/2005/8/layout/hierarchy1"/>
    <dgm:cxn modelId="{26351964-32E6-624E-8D43-C09DC7DB5DBA}" type="presParOf" srcId="{51FC0B0C-70AD-6E45-B84C-9781192A0BBB}" destId="{8F40036C-DFA3-B040-9640-D3A5B26E57AA}" srcOrd="1" destOrd="0" presId="urn:microsoft.com/office/officeart/2005/8/layout/hierarchy1"/>
    <dgm:cxn modelId="{DEB2012E-AA3F-324C-ABE5-646F11FD02C7}" type="presParOf" srcId="{8F40036C-DFA3-B040-9640-D3A5B26E57AA}" destId="{8F3074CD-6789-AA4D-9FAF-112F14158138}" srcOrd="0" destOrd="0" presId="urn:microsoft.com/office/officeart/2005/8/layout/hierarchy1"/>
    <dgm:cxn modelId="{3405AA3F-57CD-2448-8617-926FD3F14741}" type="presParOf" srcId="{8F3074CD-6789-AA4D-9FAF-112F14158138}" destId="{EE13EAC2-2576-5443-A0A3-D9AD71E19A86}" srcOrd="0" destOrd="0" presId="urn:microsoft.com/office/officeart/2005/8/layout/hierarchy1"/>
    <dgm:cxn modelId="{11222F30-2A86-FD49-A544-39764909C6D3}" type="presParOf" srcId="{8F3074CD-6789-AA4D-9FAF-112F14158138}" destId="{EA8A692D-1491-814B-BA08-65989323800F}" srcOrd="1" destOrd="0" presId="urn:microsoft.com/office/officeart/2005/8/layout/hierarchy1"/>
    <dgm:cxn modelId="{F8397ED1-CC1E-704B-9943-47F1E4DC2C53}" type="presParOf" srcId="{8F40036C-DFA3-B040-9640-D3A5B26E57AA}" destId="{F6C568C0-BC3B-2047-9157-2F020AF2FE11}" srcOrd="1" destOrd="0" presId="urn:microsoft.com/office/officeart/2005/8/layout/hierarchy1"/>
    <dgm:cxn modelId="{8C38C92A-EBD1-0A4D-A30E-F986A989F5E1}" type="presParOf" srcId="{51FC0B0C-70AD-6E45-B84C-9781192A0BBB}" destId="{71880E53-EAD8-FC4A-88DE-1DECD9F9195B}" srcOrd="2" destOrd="0" presId="urn:microsoft.com/office/officeart/2005/8/layout/hierarchy1"/>
    <dgm:cxn modelId="{19918BC7-AABC-A542-B7B7-4CD7E43F9259}" type="presParOf" srcId="{71880E53-EAD8-FC4A-88DE-1DECD9F9195B}" destId="{0CC670F5-5E68-304F-A893-161B5C7615AB}" srcOrd="0" destOrd="0" presId="urn:microsoft.com/office/officeart/2005/8/layout/hierarchy1"/>
    <dgm:cxn modelId="{43EB2D98-7E73-2D4D-8D5F-C919C2F80D71}" type="presParOf" srcId="{0CC670F5-5E68-304F-A893-161B5C7615AB}" destId="{49B33C3B-C2C8-A247-A872-0924A34C12BA}" srcOrd="0" destOrd="0" presId="urn:microsoft.com/office/officeart/2005/8/layout/hierarchy1"/>
    <dgm:cxn modelId="{2D7C7FD8-2FAF-C042-A2C3-7F29BC3F1C69}" type="presParOf" srcId="{0CC670F5-5E68-304F-A893-161B5C7615AB}" destId="{F0761794-82B4-4B4A-9126-B53086FA6254}" srcOrd="1" destOrd="0" presId="urn:microsoft.com/office/officeart/2005/8/layout/hierarchy1"/>
    <dgm:cxn modelId="{FAE6C839-E95C-9F4B-8092-AD21EC679DFA}" type="presParOf" srcId="{71880E53-EAD8-FC4A-88DE-1DECD9F9195B}" destId="{DEBB3403-4EAA-0F45-899D-21DF84ABDA1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9F9E2E-B73F-4D9D-8FB2-44201FEB745B}"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4D877CB2-9D8B-4324-8F41-5B0D49B74CD4}">
      <dgm:prSet/>
      <dgm:spPr/>
      <dgm:t>
        <a:bodyPr/>
        <a:lstStyle/>
        <a:p>
          <a:r>
            <a:rPr lang="nb-NO"/>
            <a:t>Sentralisert lagring av logger</a:t>
          </a:r>
          <a:endParaRPr lang="en-US"/>
        </a:p>
      </dgm:t>
    </dgm:pt>
    <dgm:pt modelId="{DBFC74CA-9552-494A-BFB4-8AEA2F63002E}" type="parTrans" cxnId="{6CE6BCA8-D56E-4439-8A9A-04886D8F109F}">
      <dgm:prSet/>
      <dgm:spPr/>
      <dgm:t>
        <a:bodyPr/>
        <a:lstStyle/>
        <a:p>
          <a:endParaRPr lang="en-US"/>
        </a:p>
      </dgm:t>
    </dgm:pt>
    <dgm:pt modelId="{3D53BB1C-2E82-4A8C-A467-775ABA27FA9C}" type="sibTrans" cxnId="{6CE6BCA8-D56E-4439-8A9A-04886D8F109F}">
      <dgm:prSet/>
      <dgm:spPr/>
      <dgm:t>
        <a:bodyPr/>
        <a:lstStyle/>
        <a:p>
          <a:endParaRPr lang="en-US"/>
        </a:p>
      </dgm:t>
    </dgm:pt>
    <dgm:pt modelId="{253785EE-6269-45B6-81F1-AA2A37FF1AE9}">
      <dgm:prSet/>
      <dgm:spPr/>
      <dgm:t>
        <a:bodyPr/>
        <a:lstStyle/>
        <a:p>
          <a:r>
            <a:rPr lang="nb-NO"/>
            <a:t>Log retention – Hvor lenge skal de lagres? </a:t>
          </a:r>
          <a:endParaRPr lang="en-US"/>
        </a:p>
      </dgm:t>
    </dgm:pt>
    <dgm:pt modelId="{DA746B57-5B6C-4B4C-BBC4-7E92873BDB1D}" type="parTrans" cxnId="{797BE806-6FC6-48A5-810F-643EEF08B20B}">
      <dgm:prSet/>
      <dgm:spPr/>
      <dgm:t>
        <a:bodyPr/>
        <a:lstStyle/>
        <a:p>
          <a:endParaRPr lang="en-US"/>
        </a:p>
      </dgm:t>
    </dgm:pt>
    <dgm:pt modelId="{CECF121A-3114-45E6-966E-65C09D6DA815}" type="sibTrans" cxnId="{797BE806-6FC6-48A5-810F-643EEF08B20B}">
      <dgm:prSet/>
      <dgm:spPr/>
      <dgm:t>
        <a:bodyPr/>
        <a:lstStyle/>
        <a:p>
          <a:endParaRPr lang="en-US"/>
        </a:p>
      </dgm:t>
    </dgm:pt>
    <dgm:pt modelId="{191A76CC-55C7-4544-B65F-0F1A6664ADE4}">
      <dgm:prSet/>
      <dgm:spPr/>
      <dgm:t>
        <a:bodyPr/>
        <a:lstStyle/>
        <a:p>
          <a:r>
            <a:rPr lang="nb-NO"/>
            <a:t>Hvor mye logger skal vi ha? </a:t>
          </a:r>
          <a:endParaRPr lang="en-US"/>
        </a:p>
      </dgm:t>
    </dgm:pt>
    <dgm:pt modelId="{22A66C48-249F-4567-B5DB-8F35C70AD90C}" type="parTrans" cxnId="{CFAD71B5-5EDF-4520-A3FC-16F8BA16F3FB}">
      <dgm:prSet/>
      <dgm:spPr/>
      <dgm:t>
        <a:bodyPr/>
        <a:lstStyle/>
        <a:p>
          <a:endParaRPr lang="en-US"/>
        </a:p>
      </dgm:t>
    </dgm:pt>
    <dgm:pt modelId="{9EA3D48D-F4A4-49FC-A7FD-163252F7CB41}" type="sibTrans" cxnId="{CFAD71B5-5EDF-4520-A3FC-16F8BA16F3FB}">
      <dgm:prSet/>
      <dgm:spPr/>
      <dgm:t>
        <a:bodyPr/>
        <a:lstStyle/>
        <a:p>
          <a:endParaRPr lang="en-US"/>
        </a:p>
      </dgm:t>
    </dgm:pt>
    <dgm:pt modelId="{D7BE0C4A-F30B-4E0D-B0F6-CE9EF479FAFC}">
      <dgm:prSet/>
      <dgm:spPr/>
      <dgm:t>
        <a:bodyPr/>
        <a:lstStyle/>
        <a:p>
          <a:r>
            <a:rPr lang="nb-NO"/>
            <a:t>Hvilke logger skal vi ha? </a:t>
          </a:r>
          <a:endParaRPr lang="en-US"/>
        </a:p>
      </dgm:t>
    </dgm:pt>
    <dgm:pt modelId="{C5F2C34A-87FD-47E3-BD00-35A3766B60FA}" type="parTrans" cxnId="{E5DE0BDD-FA11-47DD-B4C9-8E907884386E}">
      <dgm:prSet/>
      <dgm:spPr/>
      <dgm:t>
        <a:bodyPr/>
        <a:lstStyle/>
        <a:p>
          <a:endParaRPr lang="en-US"/>
        </a:p>
      </dgm:t>
    </dgm:pt>
    <dgm:pt modelId="{598585E2-D318-4F3D-A2F9-EC76D93D696C}" type="sibTrans" cxnId="{E5DE0BDD-FA11-47DD-B4C9-8E907884386E}">
      <dgm:prSet/>
      <dgm:spPr/>
      <dgm:t>
        <a:bodyPr/>
        <a:lstStyle/>
        <a:p>
          <a:endParaRPr lang="en-US"/>
        </a:p>
      </dgm:t>
    </dgm:pt>
    <dgm:pt modelId="{22981E44-EFAE-1344-81BD-E08A2491FEAF}" type="pres">
      <dgm:prSet presAssocID="{399F9E2E-B73F-4D9D-8FB2-44201FEB745B}" presName="linear" presStyleCnt="0">
        <dgm:presLayoutVars>
          <dgm:animLvl val="lvl"/>
          <dgm:resizeHandles val="exact"/>
        </dgm:presLayoutVars>
      </dgm:prSet>
      <dgm:spPr/>
    </dgm:pt>
    <dgm:pt modelId="{769CB068-939B-A343-81D6-6CD57C90750F}" type="pres">
      <dgm:prSet presAssocID="{4D877CB2-9D8B-4324-8F41-5B0D49B74CD4}" presName="parentText" presStyleLbl="node1" presStyleIdx="0" presStyleCnt="4">
        <dgm:presLayoutVars>
          <dgm:chMax val="0"/>
          <dgm:bulletEnabled val="1"/>
        </dgm:presLayoutVars>
      </dgm:prSet>
      <dgm:spPr/>
    </dgm:pt>
    <dgm:pt modelId="{2487D594-C2DB-AC4A-BE12-0A39A3DB1A36}" type="pres">
      <dgm:prSet presAssocID="{3D53BB1C-2E82-4A8C-A467-775ABA27FA9C}" presName="spacer" presStyleCnt="0"/>
      <dgm:spPr/>
    </dgm:pt>
    <dgm:pt modelId="{123E339D-E0F6-834F-9851-084AB236DA86}" type="pres">
      <dgm:prSet presAssocID="{253785EE-6269-45B6-81F1-AA2A37FF1AE9}" presName="parentText" presStyleLbl="node1" presStyleIdx="1" presStyleCnt="4">
        <dgm:presLayoutVars>
          <dgm:chMax val="0"/>
          <dgm:bulletEnabled val="1"/>
        </dgm:presLayoutVars>
      </dgm:prSet>
      <dgm:spPr/>
    </dgm:pt>
    <dgm:pt modelId="{7A3B018F-C816-4943-A1EA-64C561B7A052}" type="pres">
      <dgm:prSet presAssocID="{CECF121A-3114-45E6-966E-65C09D6DA815}" presName="spacer" presStyleCnt="0"/>
      <dgm:spPr/>
    </dgm:pt>
    <dgm:pt modelId="{193440A5-2232-5942-AA1B-11A830B11FB9}" type="pres">
      <dgm:prSet presAssocID="{191A76CC-55C7-4544-B65F-0F1A6664ADE4}" presName="parentText" presStyleLbl="node1" presStyleIdx="2" presStyleCnt="4">
        <dgm:presLayoutVars>
          <dgm:chMax val="0"/>
          <dgm:bulletEnabled val="1"/>
        </dgm:presLayoutVars>
      </dgm:prSet>
      <dgm:spPr/>
    </dgm:pt>
    <dgm:pt modelId="{D4ADDF5F-DE31-EE40-899E-5EA7C72D06FA}" type="pres">
      <dgm:prSet presAssocID="{9EA3D48D-F4A4-49FC-A7FD-163252F7CB41}" presName="spacer" presStyleCnt="0"/>
      <dgm:spPr/>
    </dgm:pt>
    <dgm:pt modelId="{7B618BE6-B9E5-C44F-BB05-146A91AF77AD}" type="pres">
      <dgm:prSet presAssocID="{D7BE0C4A-F30B-4E0D-B0F6-CE9EF479FAFC}" presName="parentText" presStyleLbl="node1" presStyleIdx="3" presStyleCnt="4">
        <dgm:presLayoutVars>
          <dgm:chMax val="0"/>
          <dgm:bulletEnabled val="1"/>
        </dgm:presLayoutVars>
      </dgm:prSet>
      <dgm:spPr/>
    </dgm:pt>
  </dgm:ptLst>
  <dgm:cxnLst>
    <dgm:cxn modelId="{797BE806-6FC6-48A5-810F-643EEF08B20B}" srcId="{399F9E2E-B73F-4D9D-8FB2-44201FEB745B}" destId="{253785EE-6269-45B6-81F1-AA2A37FF1AE9}" srcOrd="1" destOrd="0" parTransId="{DA746B57-5B6C-4B4C-BBC4-7E92873BDB1D}" sibTransId="{CECF121A-3114-45E6-966E-65C09D6DA815}"/>
    <dgm:cxn modelId="{9092420A-1E65-A744-B234-FC84BD8DD9DC}" type="presOf" srcId="{253785EE-6269-45B6-81F1-AA2A37FF1AE9}" destId="{123E339D-E0F6-834F-9851-084AB236DA86}" srcOrd="0" destOrd="0" presId="urn:microsoft.com/office/officeart/2005/8/layout/vList2"/>
    <dgm:cxn modelId="{3271170F-FFDA-8047-96FE-FF6EF380C80C}" type="presOf" srcId="{399F9E2E-B73F-4D9D-8FB2-44201FEB745B}" destId="{22981E44-EFAE-1344-81BD-E08A2491FEAF}" srcOrd="0" destOrd="0" presId="urn:microsoft.com/office/officeart/2005/8/layout/vList2"/>
    <dgm:cxn modelId="{86BEB618-5676-714D-9C7B-D90DA33CB235}" type="presOf" srcId="{D7BE0C4A-F30B-4E0D-B0F6-CE9EF479FAFC}" destId="{7B618BE6-B9E5-C44F-BB05-146A91AF77AD}" srcOrd="0" destOrd="0" presId="urn:microsoft.com/office/officeart/2005/8/layout/vList2"/>
    <dgm:cxn modelId="{23860E4B-6F43-9045-A3BA-3331B391F4B8}" type="presOf" srcId="{4D877CB2-9D8B-4324-8F41-5B0D49B74CD4}" destId="{769CB068-939B-A343-81D6-6CD57C90750F}" srcOrd="0" destOrd="0" presId="urn:microsoft.com/office/officeart/2005/8/layout/vList2"/>
    <dgm:cxn modelId="{6CE6BCA8-D56E-4439-8A9A-04886D8F109F}" srcId="{399F9E2E-B73F-4D9D-8FB2-44201FEB745B}" destId="{4D877CB2-9D8B-4324-8F41-5B0D49B74CD4}" srcOrd="0" destOrd="0" parTransId="{DBFC74CA-9552-494A-BFB4-8AEA2F63002E}" sibTransId="{3D53BB1C-2E82-4A8C-A467-775ABA27FA9C}"/>
    <dgm:cxn modelId="{CFAD71B5-5EDF-4520-A3FC-16F8BA16F3FB}" srcId="{399F9E2E-B73F-4D9D-8FB2-44201FEB745B}" destId="{191A76CC-55C7-4544-B65F-0F1A6664ADE4}" srcOrd="2" destOrd="0" parTransId="{22A66C48-249F-4567-B5DB-8F35C70AD90C}" sibTransId="{9EA3D48D-F4A4-49FC-A7FD-163252F7CB41}"/>
    <dgm:cxn modelId="{E5DE0BDD-FA11-47DD-B4C9-8E907884386E}" srcId="{399F9E2E-B73F-4D9D-8FB2-44201FEB745B}" destId="{D7BE0C4A-F30B-4E0D-B0F6-CE9EF479FAFC}" srcOrd="3" destOrd="0" parTransId="{C5F2C34A-87FD-47E3-BD00-35A3766B60FA}" sibTransId="{598585E2-D318-4F3D-A2F9-EC76D93D696C}"/>
    <dgm:cxn modelId="{6C8D38FD-483A-644D-AD4A-2F5C3D661597}" type="presOf" srcId="{191A76CC-55C7-4544-B65F-0F1A6664ADE4}" destId="{193440A5-2232-5942-AA1B-11A830B11FB9}" srcOrd="0" destOrd="0" presId="urn:microsoft.com/office/officeart/2005/8/layout/vList2"/>
    <dgm:cxn modelId="{12F7F829-16AD-8943-B41B-7F7392021B87}" type="presParOf" srcId="{22981E44-EFAE-1344-81BD-E08A2491FEAF}" destId="{769CB068-939B-A343-81D6-6CD57C90750F}" srcOrd="0" destOrd="0" presId="urn:microsoft.com/office/officeart/2005/8/layout/vList2"/>
    <dgm:cxn modelId="{7F2844EE-42E1-3540-BE9A-C5F024CB0D19}" type="presParOf" srcId="{22981E44-EFAE-1344-81BD-E08A2491FEAF}" destId="{2487D594-C2DB-AC4A-BE12-0A39A3DB1A36}" srcOrd="1" destOrd="0" presId="urn:microsoft.com/office/officeart/2005/8/layout/vList2"/>
    <dgm:cxn modelId="{648177D2-5C21-2F4A-8E50-5CA7C93E914C}" type="presParOf" srcId="{22981E44-EFAE-1344-81BD-E08A2491FEAF}" destId="{123E339D-E0F6-834F-9851-084AB236DA86}" srcOrd="2" destOrd="0" presId="urn:microsoft.com/office/officeart/2005/8/layout/vList2"/>
    <dgm:cxn modelId="{CC369DBA-623E-5740-8E58-38ABF3FC8FF1}" type="presParOf" srcId="{22981E44-EFAE-1344-81BD-E08A2491FEAF}" destId="{7A3B018F-C816-4943-A1EA-64C561B7A052}" srcOrd="3" destOrd="0" presId="urn:microsoft.com/office/officeart/2005/8/layout/vList2"/>
    <dgm:cxn modelId="{04B32364-DAEF-1947-9496-C53864AF6FD0}" type="presParOf" srcId="{22981E44-EFAE-1344-81BD-E08A2491FEAF}" destId="{193440A5-2232-5942-AA1B-11A830B11FB9}" srcOrd="4" destOrd="0" presId="urn:microsoft.com/office/officeart/2005/8/layout/vList2"/>
    <dgm:cxn modelId="{CE7E9004-3AB2-F043-8AFA-DF38A07ECD58}" type="presParOf" srcId="{22981E44-EFAE-1344-81BD-E08A2491FEAF}" destId="{D4ADDF5F-DE31-EE40-899E-5EA7C72D06FA}" srcOrd="5" destOrd="0" presId="urn:microsoft.com/office/officeart/2005/8/layout/vList2"/>
    <dgm:cxn modelId="{04EC7129-6FF9-084A-BFF9-AC6DD4147445}" type="presParOf" srcId="{22981E44-EFAE-1344-81BD-E08A2491FEAF}" destId="{7B618BE6-B9E5-C44F-BB05-146A91AF77A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2D55E-3A1F-41DA-9B10-FBC86F3B93ED}">
      <dsp:nvSpPr>
        <dsp:cNvPr id="0" name=""/>
        <dsp:cNvSpPr/>
      </dsp:nvSpPr>
      <dsp:spPr>
        <a:xfrm>
          <a:off x="684914" y="1016402"/>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4EFFD-6EED-435E-B943-E3E6B924CB35}">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3568B6-CB69-48D7-8784-69DC669CDE6B}">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nb-NO" sz="1400" kern="1200" dirty="0">
              <a:solidFill>
                <a:schemeClr val="bg2"/>
              </a:solidFill>
            </a:rPr>
            <a:t>Pre-</a:t>
          </a:r>
          <a:r>
            <a:rPr lang="nb-NO" sz="1400" kern="1200" dirty="0" err="1">
              <a:solidFill>
                <a:schemeClr val="bg2"/>
              </a:solidFill>
            </a:rPr>
            <a:t>Commit</a:t>
          </a:r>
          <a:r>
            <a:rPr lang="nb-NO" sz="1400" kern="1200" dirty="0">
              <a:solidFill>
                <a:sysClr val="windowText" lastClr="000000"/>
              </a:solidFill>
            </a:rPr>
            <a:t> </a:t>
          </a:r>
          <a:endParaRPr lang="en-US" sz="1400" kern="1200" dirty="0">
            <a:solidFill>
              <a:sysClr val="windowText" lastClr="000000"/>
            </a:solidFill>
          </a:endParaRPr>
        </a:p>
      </dsp:txBody>
      <dsp:txXfrm>
        <a:off x="333914" y="2456402"/>
        <a:ext cx="1800000" cy="720000"/>
      </dsp:txXfrm>
    </dsp:sp>
    <dsp:sp modelId="{D40A2EDA-70C8-404F-A1D6-11FC389F7B0D}">
      <dsp:nvSpPr>
        <dsp:cNvPr id="0" name=""/>
        <dsp:cNvSpPr/>
      </dsp:nvSpPr>
      <dsp:spPr>
        <a:xfrm>
          <a:off x="2799914" y="1016402"/>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2558CA-2A12-4C6E-81DC-79417F1E493E}">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D5A3DF-E708-41A0-8936-E36282F10CB8}">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nb-NO" sz="1400" kern="1200" dirty="0" err="1">
              <a:solidFill>
                <a:schemeClr val="bg2"/>
              </a:solidFill>
            </a:rPr>
            <a:t>Commit</a:t>
          </a:r>
          <a:r>
            <a:rPr lang="nb-NO" sz="1400" kern="1200" dirty="0">
              <a:solidFill>
                <a:sysClr val="windowText" lastClr="000000"/>
              </a:solidFill>
            </a:rPr>
            <a:t> </a:t>
          </a:r>
          <a:endParaRPr lang="en-US" sz="1400" kern="1200" dirty="0">
            <a:solidFill>
              <a:sysClr val="windowText" lastClr="000000"/>
            </a:solidFill>
          </a:endParaRPr>
        </a:p>
      </dsp:txBody>
      <dsp:txXfrm>
        <a:off x="2448914" y="2456402"/>
        <a:ext cx="1800000" cy="720000"/>
      </dsp:txXfrm>
    </dsp:sp>
    <dsp:sp modelId="{F4A2FBDD-4359-4CBF-9FAC-0DBD8528E069}">
      <dsp:nvSpPr>
        <dsp:cNvPr id="0" name=""/>
        <dsp:cNvSpPr/>
      </dsp:nvSpPr>
      <dsp:spPr>
        <a:xfrm>
          <a:off x="4914914" y="1016402"/>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823913-6080-4F85-9D49-0941C679E295}">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5A1325-0325-4B78-A254-1D3A3719933D}">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nb-NO" sz="1400" kern="1200" dirty="0" err="1">
              <a:solidFill>
                <a:schemeClr val="bg2"/>
              </a:solidFill>
            </a:rPr>
            <a:t>Akseptanse</a:t>
          </a:r>
          <a:r>
            <a:rPr lang="nb-NO" sz="1400" kern="1200" dirty="0">
              <a:solidFill>
                <a:sysClr val="windowText" lastClr="000000"/>
              </a:solidFill>
            </a:rPr>
            <a:t> </a:t>
          </a:r>
          <a:endParaRPr lang="en-US" sz="1400" kern="1200" dirty="0">
            <a:solidFill>
              <a:sysClr val="windowText" lastClr="000000"/>
            </a:solidFill>
          </a:endParaRPr>
        </a:p>
      </dsp:txBody>
      <dsp:txXfrm>
        <a:off x="4563914" y="2456402"/>
        <a:ext cx="1800000" cy="720000"/>
      </dsp:txXfrm>
    </dsp:sp>
    <dsp:sp modelId="{DD9D4E1E-1C8E-4187-8F67-DC4B9CFE6242}">
      <dsp:nvSpPr>
        <dsp:cNvPr id="0" name=""/>
        <dsp:cNvSpPr/>
      </dsp:nvSpPr>
      <dsp:spPr>
        <a:xfrm>
          <a:off x="7029914" y="1016402"/>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25993B-2B06-4AB6-A1FA-1FDC7F6D6D08}">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0F77AA-D524-46DB-ABB0-8B9B89D8A1D1}">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nb-NO" sz="1400" kern="1200" dirty="0">
              <a:solidFill>
                <a:schemeClr val="bg2"/>
              </a:solidFill>
            </a:rPr>
            <a:t>Produksjon</a:t>
          </a:r>
          <a:r>
            <a:rPr lang="nb-NO" sz="1400" kern="1200" dirty="0">
              <a:solidFill>
                <a:sysClr val="windowText" lastClr="000000"/>
              </a:solidFill>
            </a:rPr>
            <a:t> </a:t>
          </a:r>
          <a:endParaRPr lang="en-US" sz="1400" kern="1200" dirty="0">
            <a:solidFill>
              <a:sysClr val="windowText" lastClr="000000"/>
            </a:solidFill>
          </a:endParaRPr>
        </a:p>
      </dsp:txBody>
      <dsp:txXfrm>
        <a:off x="6678914" y="2456402"/>
        <a:ext cx="1800000" cy="720000"/>
      </dsp:txXfrm>
    </dsp:sp>
    <dsp:sp modelId="{F4E7BD89-4A4E-4ED5-85BD-B775C3C08C08}">
      <dsp:nvSpPr>
        <dsp:cNvPr id="0" name=""/>
        <dsp:cNvSpPr/>
      </dsp:nvSpPr>
      <dsp:spPr>
        <a:xfrm>
          <a:off x="9144914" y="1016402"/>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128818-BA98-4FDD-B5A2-533407E7C719}">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2AEFE3-8E8B-478C-BB49-277DD1BD5439}">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nb-NO" sz="1400" kern="1200" dirty="0">
              <a:solidFill>
                <a:schemeClr val="bg2"/>
              </a:solidFill>
            </a:rPr>
            <a:t>Operations</a:t>
          </a:r>
          <a:r>
            <a:rPr lang="nb-NO" sz="1400" kern="1200" dirty="0">
              <a:solidFill>
                <a:sysClr val="windowText" lastClr="000000"/>
              </a:solidFill>
            </a:rPr>
            <a:t>/</a:t>
          </a:r>
          <a:r>
            <a:rPr lang="nb-NO" sz="1400" kern="1200" dirty="0">
              <a:solidFill>
                <a:schemeClr val="bg2"/>
              </a:solidFill>
            </a:rPr>
            <a:t>Drift</a:t>
          </a:r>
          <a:r>
            <a:rPr lang="nb-NO" sz="1400" kern="1200" dirty="0">
              <a:solidFill>
                <a:sysClr val="windowText" lastClr="000000"/>
              </a:solidFill>
            </a:rPr>
            <a:t> </a:t>
          </a:r>
          <a:endParaRPr lang="en-US" sz="1400" kern="1200" dirty="0">
            <a:solidFill>
              <a:sysClr val="windowText" lastClr="000000"/>
            </a:solidFill>
          </a:endParaRPr>
        </a:p>
      </dsp:txBody>
      <dsp:txXfrm>
        <a:off x="8793914" y="2456402"/>
        <a:ext cx="180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E0C19-0C87-4B22-BCD4-D7EDC7A4321C}">
      <dsp:nvSpPr>
        <dsp:cNvPr id="0" name=""/>
        <dsp:cNvSpPr/>
      </dsp:nvSpPr>
      <dsp:spPr>
        <a:xfrm>
          <a:off x="610225" y="1128513"/>
          <a:ext cx="643998" cy="6439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68BF72-32D8-4AA5-BF13-F86B457D5AB3}">
      <dsp:nvSpPr>
        <dsp:cNvPr id="0" name=""/>
        <dsp:cNvSpPr/>
      </dsp:nvSpPr>
      <dsp:spPr>
        <a:xfrm>
          <a:off x="12227" y="1851918"/>
          <a:ext cx="1839994" cy="583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nb-NO" sz="1400" kern="1200">
              <a:solidFill>
                <a:schemeClr val="bg2"/>
              </a:solidFill>
            </a:rPr>
            <a:t>Hvilke variabler trenger dere? </a:t>
          </a:r>
          <a:endParaRPr lang="en-US" sz="1400" kern="1200">
            <a:solidFill>
              <a:schemeClr val="bg2"/>
            </a:solidFill>
          </a:endParaRPr>
        </a:p>
      </dsp:txBody>
      <dsp:txXfrm>
        <a:off x="12227" y="1851918"/>
        <a:ext cx="1839994" cy="583324"/>
      </dsp:txXfrm>
    </dsp:sp>
    <dsp:sp modelId="{AE123EB1-AAC5-4224-B979-1AEA5CFE3441}">
      <dsp:nvSpPr>
        <dsp:cNvPr id="0" name=""/>
        <dsp:cNvSpPr/>
      </dsp:nvSpPr>
      <dsp:spPr>
        <a:xfrm>
          <a:off x="12227" y="2472176"/>
          <a:ext cx="1839994" cy="502996"/>
        </a:xfrm>
        <a:prstGeom prst="rect">
          <a:avLst/>
        </a:prstGeom>
        <a:noFill/>
        <a:ln>
          <a:noFill/>
        </a:ln>
        <a:effectLst/>
      </dsp:spPr>
      <dsp:style>
        <a:lnRef idx="0">
          <a:scrgbClr r="0" g="0" b="0"/>
        </a:lnRef>
        <a:fillRef idx="0">
          <a:scrgbClr r="0" g="0" b="0"/>
        </a:fillRef>
        <a:effectRef idx="0">
          <a:scrgbClr r="0" g="0" b="0"/>
        </a:effectRef>
        <a:fontRef idx="minor"/>
      </dsp:style>
    </dsp:sp>
    <dsp:sp modelId="{683845D8-1B46-43D4-9CFC-7B5DA512C21A}">
      <dsp:nvSpPr>
        <dsp:cNvPr id="0" name=""/>
        <dsp:cNvSpPr/>
      </dsp:nvSpPr>
      <dsp:spPr>
        <a:xfrm>
          <a:off x="2772219" y="1128513"/>
          <a:ext cx="643998" cy="6439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4025E7-4F59-4644-8E83-3A6E772FCB42}">
      <dsp:nvSpPr>
        <dsp:cNvPr id="0" name=""/>
        <dsp:cNvSpPr/>
      </dsp:nvSpPr>
      <dsp:spPr>
        <a:xfrm>
          <a:off x="2174221" y="1851918"/>
          <a:ext cx="1839994" cy="583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nb-NO" sz="1400" kern="1200">
              <a:solidFill>
                <a:schemeClr val="bg2"/>
              </a:solidFill>
            </a:rPr>
            <a:t>Hvor ofte har dere behov for å se dem? </a:t>
          </a:r>
          <a:endParaRPr lang="en-US" sz="1400" kern="1200">
            <a:solidFill>
              <a:schemeClr val="bg2"/>
            </a:solidFill>
          </a:endParaRPr>
        </a:p>
      </dsp:txBody>
      <dsp:txXfrm>
        <a:off x="2174221" y="1851918"/>
        <a:ext cx="1839994" cy="583324"/>
      </dsp:txXfrm>
    </dsp:sp>
    <dsp:sp modelId="{0FCD4169-0490-4695-960E-BD50D24B6391}">
      <dsp:nvSpPr>
        <dsp:cNvPr id="0" name=""/>
        <dsp:cNvSpPr/>
      </dsp:nvSpPr>
      <dsp:spPr>
        <a:xfrm>
          <a:off x="2174221" y="2472176"/>
          <a:ext cx="1839994" cy="502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nb-NO" sz="1100" kern="1200">
              <a:solidFill>
                <a:schemeClr val="bg2"/>
              </a:solidFill>
            </a:rPr>
            <a:t>En gang i timen, hvert minutt, alle klikk?</a:t>
          </a:r>
          <a:endParaRPr lang="en-US" sz="1100" kern="1200">
            <a:solidFill>
              <a:schemeClr val="bg2"/>
            </a:solidFill>
          </a:endParaRPr>
        </a:p>
      </dsp:txBody>
      <dsp:txXfrm>
        <a:off x="2174221" y="2472176"/>
        <a:ext cx="1839994" cy="502996"/>
      </dsp:txXfrm>
    </dsp:sp>
    <dsp:sp modelId="{5FAC3C9A-68EE-48F2-8774-E25625978599}">
      <dsp:nvSpPr>
        <dsp:cNvPr id="0" name=""/>
        <dsp:cNvSpPr/>
      </dsp:nvSpPr>
      <dsp:spPr>
        <a:xfrm>
          <a:off x="4934213" y="1128513"/>
          <a:ext cx="643998" cy="6439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496C0-3FEF-4B85-B22E-B85FA7BDE46E}">
      <dsp:nvSpPr>
        <dsp:cNvPr id="0" name=""/>
        <dsp:cNvSpPr/>
      </dsp:nvSpPr>
      <dsp:spPr>
        <a:xfrm>
          <a:off x="4336215" y="1851918"/>
          <a:ext cx="1839994" cy="583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nb-NO" sz="1400" kern="1200">
              <a:solidFill>
                <a:schemeClr val="bg2"/>
              </a:solidFill>
            </a:rPr>
            <a:t>Hvor lenge skal det lagres? </a:t>
          </a:r>
          <a:endParaRPr lang="en-US" sz="1400" kern="1200">
            <a:solidFill>
              <a:schemeClr val="bg2"/>
            </a:solidFill>
          </a:endParaRPr>
        </a:p>
      </dsp:txBody>
      <dsp:txXfrm>
        <a:off x="4336215" y="1851918"/>
        <a:ext cx="1839994" cy="583324"/>
      </dsp:txXfrm>
    </dsp:sp>
    <dsp:sp modelId="{CD982465-2805-4231-8046-2E9FE1C85E3F}">
      <dsp:nvSpPr>
        <dsp:cNvPr id="0" name=""/>
        <dsp:cNvSpPr/>
      </dsp:nvSpPr>
      <dsp:spPr>
        <a:xfrm>
          <a:off x="4336215" y="2472176"/>
          <a:ext cx="1839994" cy="502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nb-NO" sz="1100" kern="1200">
              <a:solidFill>
                <a:schemeClr val="bg2"/>
              </a:solidFill>
            </a:rPr>
            <a:t>1 time – 30 dager? </a:t>
          </a:r>
          <a:endParaRPr lang="en-US" sz="1100" kern="1200">
            <a:solidFill>
              <a:schemeClr val="bg2"/>
            </a:solidFill>
          </a:endParaRPr>
        </a:p>
        <a:p>
          <a:pPr marL="0" lvl="0" indent="0" algn="ctr" defTabSz="488950">
            <a:lnSpc>
              <a:spcPct val="90000"/>
            </a:lnSpc>
            <a:spcBef>
              <a:spcPct val="0"/>
            </a:spcBef>
            <a:spcAft>
              <a:spcPct val="35000"/>
            </a:spcAft>
            <a:buNone/>
          </a:pPr>
          <a:r>
            <a:rPr lang="nb-NO" sz="1100" kern="1200">
              <a:solidFill>
                <a:schemeClr val="bg2"/>
              </a:solidFill>
            </a:rPr>
            <a:t>Hot storage, Cold storage </a:t>
          </a:r>
          <a:endParaRPr lang="en-US" sz="1100" kern="1200">
            <a:solidFill>
              <a:schemeClr val="bg2"/>
            </a:solidFill>
          </a:endParaRPr>
        </a:p>
      </dsp:txBody>
      <dsp:txXfrm>
        <a:off x="4336215" y="2472176"/>
        <a:ext cx="1839994" cy="502996"/>
      </dsp:txXfrm>
    </dsp:sp>
    <dsp:sp modelId="{5946FDB0-3FAD-42F1-AF05-AC648884A7CD}">
      <dsp:nvSpPr>
        <dsp:cNvPr id="0" name=""/>
        <dsp:cNvSpPr/>
      </dsp:nvSpPr>
      <dsp:spPr>
        <a:xfrm>
          <a:off x="7096207" y="1128513"/>
          <a:ext cx="643998" cy="6439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64764C-ACFE-4A70-B1FA-A2D51257DAB6}">
      <dsp:nvSpPr>
        <dsp:cNvPr id="0" name=""/>
        <dsp:cNvSpPr/>
      </dsp:nvSpPr>
      <dsp:spPr>
        <a:xfrm>
          <a:off x="6498208" y="1851918"/>
          <a:ext cx="1839994" cy="583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nb-NO" sz="1400" kern="1200">
              <a:solidFill>
                <a:schemeClr val="bg2"/>
              </a:solidFill>
            </a:rPr>
            <a:t>Compliance/juridiske lovverk dere må følge? </a:t>
          </a:r>
          <a:endParaRPr lang="en-US" sz="1400" kern="1200">
            <a:solidFill>
              <a:schemeClr val="bg2"/>
            </a:solidFill>
          </a:endParaRPr>
        </a:p>
      </dsp:txBody>
      <dsp:txXfrm>
        <a:off x="6498208" y="1851918"/>
        <a:ext cx="1839994" cy="583324"/>
      </dsp:txXfrm>
    </dsp:sp>
    <dsp:sp modelId="{BC908F23-9279-42FE-8B7E-62471C0B6537}">
      <dsp:nvSpPr>
        <dsp:cNvPr id="0" name=""/>
        <dsp:cNvSpPr/>
      </dsp:nvSpPr>
      <dsp:spPr>
        <a:xfrm>
          <a:off x="6498208" y="2472176"/>
          <a:ext cx="1839994" cy="502996"/>
        </a:xfrm>
        <a:prstGeom prst="rect">
          <a:avLst/>
        </a:prstGeom>
        <a:noFill/>
        <a:ln>
          <a:noFill/>
        </a:ln>
        <a:effectLst/>
      </dsp:spPr>
      <dsp:style>
        <a:lnRef idx="0">
          <a:scrgbClr r="0" g="0" b="0"/>
        </a:lnRef>
        <a:fillRef idx="0">
          <a:scrgbClr r="0" g="0" b="0"/>
        </a:fillRef>
        <a:effectRef idx="0">
          <a:scrgbClr r="0" g="0" b="0"/>
        </a:effectRef>
        <a:fontRef idx="minor"/>
      </dsp:style>
    </dsp:sp>
    <dsp:sp modelId="{DAD2EB61-2F52-4FA7-88DE-5FE9D56D5CF7}">
      <dsp:nvSpPr>
        <dsp:cNvPr id="0" name=""/>
        <dsp:cNvSpPr/>
      </dsp:nvSpPr>
      <dsp:spPr>
        <a:xfrm>
          <a:off x="9258201" y="1128513"/>
          <a:ext cx="643998" cy="6439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6294DE-4433-4B3B-A3BB-99095491ECDB}">
      <dsp:nvSpPr>
        <dsp:cNvPr id="0" name=""/>
        <dsp:cNvSpPr/>
      </dsp:nvSpPr>
      <dsp:spPr>
        <a:xfrm>
          <a:off x="8660202" y="1851918"/>
          <a:ext cx="1839994" cy="583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nb-NO" sz="1400" kern="1200" dirty="0">
              <a:solidFill>
                <a:schemeClr val="bg2"/>
              </a:solidFill>
            </a:rPr>
            <a:t>Har sikkerhetsteamet det de trenger? </a:t>
          </a:r>
          <a:endParaRPr lang="en-US" sz="1400" kern="1200" dirty="0">
            <a:solidFill>
              <a:schemeClr val="bg2"/>
            </a:solidFill>
          </a:endParaRPr>
        </a:p>
      </dsp:txBody>
      <dsp:txXfrm>
        <a:off x="8660202" y="1851918"/>
        <a:ext cx="1839994" cy="583324"/>
      </dsp:txXfrm>
    </dsp:sp>
    <dsp:sp modelId="{99A84D81-3CC5-412B-8B0C-85F02A4BDD9B}">
      <dsp:nvSpPr>
        <dsp:cNvPr id="0" name=""/>
        <dsp:cNvSpPr/>
      </dsp:nvSpPr>
      <dsp:spPr>
        <a:xfrm>
          <a:off x="8660202" y="2472176"/>
          <a:ext cx="1839994" cy="50299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118C9-71D7-F447-AE66-DA961891FE5B}">
      <dsp:nvSpPr>
        <dsp:cNvPr id="0" name=""/>
        <dsp:cNvSpPr/>
      </dsp:nvSpPr>
      <dsp:spPr>
        <a:xfrm>
          <a:off x="609599" y="0"/>
          <a:ext cx="6908800" cy="541866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B1009-8C8D-9C45-A4E9-52ABA4285BF9}">
      <dsp:nvSpPr>
        <dsp:cNvPr id="0" name=""/>
        <dsp:cNvSpPr/>
      </dsp:nvSpPr>
      <dsp:spPr>
        <a:xfrm>
          <a:off x="4067" y="1625600"/>
          <a:ext cx="1956593" cy="216746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b-NO" sz="2500" kern="1200" noProof="0" dirty="0"/>
            <a:t>Identifiser dataflyt og verdier</a:t>
          </a:r>
        </a:p>
        <a:p>
          <a:pPr marL="0" lvl="0" indent="0" algn="ctr" defTabSz="1111250">
            <a:lnSpc>
              <a:spcPct val="90000"/>
            </a:lnSpc>
            <a:spcBef>
              <a:spcPct val="0"/>
            </a:spcBef>
            <a:spcAft>
              <a:spcPct val="35000"/>
            </a:spcAft>
            <a:buNone/>
          </a:pPr>
          <a:r>
            <a:rPr lang="nb-NO" sz="2500" kern="1200" noProof="0" dirty="0"/>
            <a:t>Med C4</a:t>
          </a:r>
        </a:p>
      </dsp:txBody>
      <dsp:txXfrm>
        <a:off x="99580" y="1721113"/>
        <a:ext cx="1765567" cy="1976440"/>
      </dsp:txXfrm>
    </dsp:sp>
    <dsp:sp modelId="{BB72D139-DA02-D548-9FA3-1ECDF91761B4}">
      <dsp:nvSpPr>
        <dsp:cNvPr id="0" name=""/>
        <dsp:cNvSpPr/>
      </dsp:nvSpPr>
      <dsp:spPr>
        <a:xfrm>
          <a:off x="2058491" y="1625600"/>
          <a:ext cx="1956593" cy="2167466"/>
        </a:xfrm>
        <a:prstGeom prst="roundRect">
          <a:avLst/>
        </a:prstGeom>
        <a:solidFill>
          <a:schemeClr val="accent5">
            <a:hueOff val="5762416"/>
            <a:satOff val="27233"/>
            <a:lumOff val="145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b-NO" sz="2500" kern="1200" noProof="0" dirty="0"/>
            <a:t>Identifiser trusler med STRIDE</a:t>
          </a:r>
        </a:p>
      </dsp:txBody>
      <dsp:txXfrm>
        <a:off x="2154004" y="1721113"/>
        <a:ext cx="1765567" cy="1976440"/>
      </dsp:txXfrm>
    </dsp:sp>
    <dsp:sp modelId="{DB2A5145-D553-A74C-A049-405783EDB843}">
      <dsp:nvSpPr>
        <dsp:cNvPr id="0" name=""/>
        <dsp:cNvSpPr/>
      </dsp:nvSpPr>
      <dsp:spPr>
        <a:xfrm>
          <a:off x="4112914" y="1625600"/>
          <a:ext cx="1956593" cy="2167466"/>
        </a:xfrm>
        <a:prstGeom prst="roundRect">
          <a:avLst/>
        </a:prstGeom>
        <a:solidFill>
          <a:schemeClr val="accent5">
            <a:hueOff val="11524832"/>
            <a:satOff val="54467"/>
            <a:lumOff val="291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b-NO" sz="2500" kern="1200" noProof="0" dirty="0"/>
            <a:t>Evaluer truslene</a:t>
          </a:r>
        </a:p>
      </dsp:txBody>
      <dsp:txXfrm>
        <a:off x="4208427" y="1721113"/>
        <a:ext cx="1765567" cy="1976440"/>
      </dsp:txXfrm>
    </dsp:sp>
    <dsp:sp modelId="{1B74B63B-42CF-3E46-B11B-464FDF2964B3}">
      <dsp:nvSpPr>
        <dsp:cNvPr id="0" name=""/>
        <dsp:cNvSpPr/>
      </dsp:nvSpPr>
      <dsp:spPr>
        <a:xfrm>
          <a:off x="6167338" y="1625600"/>
          <a:ext cx="1956593" cy="2167466"/>
        </a:xfrm>
        <a:prstGeom prst="roundRect">
          <a:avLst/>
        </a:prstGeom>
        <a:solidFill>
          <a:schemeClr val="accent5">
            <a:hueOff val="17287247"/>
            <a:satOff val="81700"/>
            <a:lumOff val="437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nb-NO" sz="2500" kern="1200" noProof="0" dirty="0" err="1"/>
            <a:t>Mitigering</a:t>
          </a:r>
          <a:r>
            <a:rPr lang="nb-NO" sz="2500" kern="1200" noProof="0" dirty="0"/>
            <a:t> av risikoer</a:t>
          </a:r>
        </a:p>
      </dsp:txBody>
      <dsp:txXfrm>
        <a:off x="6262851" y="1721113"/>
        <a:ext cx="1765567" cy="19764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B4DA4-2642-C94C-A251-DD7FF033ECC4}">
      <dsp:nvSpPr>
        <dsp:cNvPr id="0" name=""/>
        <dsp:cNvSpPr/>
      </dsp:nvSpPr>
      <dsp:spPr>
        <a:xfrm>
          <a:off x="0" y="31253"/>
          <a:ext cx="10514012" cy="12472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nb-NO" sz="5200" kern="1200" dirty="0"/>
            <a:t>Mye motstand</a:t>
          </a:r>
          <a:endParaRPr lang="en-US" sz="5200" kern="1200" dirty="0"/>
        </a:p>
      </dsp:txBody>
      <dsp:txXfrm>
        <a:off x="60884" y="92137"/>
        <a:ext cx="10392244" cy="1125452"/>
      </dsp:txXfrm>
    </dsp:sp>
    <dsp:sp modelId="{8CFBF65D-0869-424A-929E-C1F3323115DF}">
      <dsp:nvSpPr>
        <dsp:cNvPr id="0" name=""/>
        <dsp:cNvSpPr/>
      </dsp:nvSpPr>
      <dsp:spPr>
        <a:xfrm>
          <a:off x="0" y="1428233"/>
          <a:ext cx="10514012" cy="1247220"/>
        </a:xfrm>
        <a:prstGeom prst="roundRect">
          <a:avLst/>
        </a:prstGeom>
        <a:solidFill>
          <a:schemeClr val="accent5">
            <a:hueOff val="8643624"/>
            <a:satOff val="40850"/>
            <a:lumOff val="21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nb-NO" sz="5200" kern="1200" dirty="0"/>
            <a:t>Autonomi med ansvar</a:t>
          </a:r>
          <a:endParaRPr lang="en-US" sz="5200" kern="1200" dirty="0"/>
        </a:p>
      </dsp:txBody>
      <dsp:txXfrm>
        <a:off x="60884" y="1489117"/>
        <a:ext cx="10392244" cy="1125452"/>
      </dsp:txXfrm>
    </dsp:sp>
    <dsp:sp modelId="{5AEAB40B-AB5E-4447-B18F-A29067BDD6AD}">
      <dsp:nvSpPr>
        <dsp:cNvPr id="0" name=""/>
        <dsp:cNvSpPr/>
      </dsp:nvSpPr>
      <dsp:spPr>
        <a:xfrm>
          <a:off x="0" y="2825213"/>
          <a:ext cx="10514012" cy="1247220"/>
        </a:xfrm>
        <a:prstGeom prst="roundRect">
          <a:avLst/>
        </a:prstGeom>
        <a:solidFill>
          <a:schemeClr val="accent5">
            <a:hueOff val="17287247"/>
            <a:satOff val="81700"/>
            <a:lumOff val="437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dirty="0" err="1"/>
            <a:t>Samarbeid</a:t>
          </a:r>
          <a:endParaRPr lang="en-US" sz="5200" kern="1200" dirty="0"/>
        </a:p>
      </dsp:txBody>
      <dsp:txXfrm>
        <a:off x="60884" y="2886097"/>
        <a:ext cx="10392244" cy="1125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24B5B-0C89-45BE-BF4F-5587E2166171}">
      <dsp:nvSpPr>
        <dsp:cNvPr id="0" name=""/>
        <dsp:cNvSpPr/>
      </dsp:nvSpPr>
      <dsp:spPr>
        <a:xfrm>
          <a:off x="972499" y="862918"/>
          <a:ext cx="1264110" cy="126411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CC6F4-C773-422E-AB9C-E6659DE6AE0E}">
      <dsp:nvSpPr>
        <dsp:cNvPr id="0" name=""/>
        <dsp:cNvSpPr/>
      </dsp:nvSpPr>
      <dsp:spPr>
        <a:xfrm>
          <a:off x="1241899" y="1132319"/>
          <a:ext cx="725309" cy="7253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1904A0-84C4-49D6-8E32-39DC0B780944}">
      <dsp:nvSpPr>
        <dsp:cNvPr id="0" name=""/>
        <dsp:cNvSpPr/>
      </dsp:nvSpPr>
      <dsp:spPr>
        <a:xfrm>
          <a:off x="568398" y="2520768"/>
          <a:ext cx="2072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nb-NO" sz="1700" kern="1200" dirty="0">
              <a:solidFill>
                <a:schemeClr val="bg1"/>
              </a:solidFill>
            </a:rPr>
            <a:t>Sparer tid og potensielt penger</a:t>
          </a:r>
          <a:endParaRPr lang="en-US" sz="1700" kern="1200" dirty="0">
            <a:solidFill>
              <a:schemeClr val="bg1"/>
            </a:solidFill>
          </a:endParaRPr>
        </a:p>
      </dsp:txBody>
      <dsp:txXfrm>
        <a:off x="568398" y="2520768"/>
        <a:ext cx="2072312" cy="720000"/>
      </dsp:txXfrm>
    </dsp:sp>
    <dsp:sp modelId="{B0F433F7-A94B-457D-9D29-E492484C0F59}">
      <dsp:nvSpPr>
        <dsp:cNvPr id="0" name=""/>
        <dsp:cNvSpPr/>
      </dsp:nvSpPr>
      <dsp:spPr>
        <a:xfrm>
          <a:off x="3407466" y="862918"/>
          <a:ext cx="1264110" cy="126411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69330-24ED-4AFA-8426-D4133008B6EF}">
      <dsp:nvSpPr>
        <dsp:cNvPr id="0" name=""/>
        <dsp:cNvSpPr/>
      </dsp:nvSpPr>
      <dsp:spPr>
        <a:xfrm>
          <a:off x="3676867" y="1132319"/>
          <a:ext cx="725309" cy="7253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8363C9-E6F8-4CF6-AE94-E2AB98D6A20E}">
      <dsp:nvSpPr>
        <dsp:cNvPr id="0" name=""/>
        <dsp:cNvSpPr/>
      </dsp:nvSpPr>
      <dsp:spPr>
        <a:xfrm>
          <a:off x="3003365" y="2520768"/>
          <a:ext cx="2072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nb-NO" sz="1700" kern="1200" dirty="0">
              <a:solidFill>
                <a:schemeClr val="bg1"/>
              </a:solidFill>
            </a:rPr>
            <a:t>Kan </a:t>
          </a:r>
          <a:r>
            <a:rPr lang="nb-NO" sz="1700" kern="1200" dirty="0" err="1">
              <a:solidFill>
                <a:schemeClr val="bg1"/>
              </a:solidFill>
            </a:rPr>
            <a:t>deploye</a:t>
          </a:r>
          <a:r>
            <a:rPr lang="nb-NO" sz="1700" kern="1200" dirty="0">
              <a:solidFill>
                <a:schemeClr val="bg1"/>
              </a:solidFill>
            </a:rPr>
            <a:t> fortere </a:t>
          </a:r>
          <a:endParaRPr lang="en-US" sz="1700" kern="1200" dirty="0">
            <a:solidFill>
              <a:schemeClr val="bg1"/>
            </a:solidFill>
          </a:endParaRPr>
        </a:p>
      </dsp:txBody>
      <dsp:txXfrm>
        <a:off x="3003365" y="2520768"/>
        <a:ext cx="2072312" cy="720000"/>
      </dsp:txXfrm>
    </dsp:sp>
    <dsp:sp modelId="{5B7619F8-C73C-4522-B6DC-68ADD6D19398}">
      <dsp:nvSpPr>
        <dsp:cNvPr id="0" name=""/>
        <dsp:cNvSpPr/>
      </dsp:nvSpPr>
      <dsp:spPr>
        <a:xfrm>
          <a:off x="5842434" y="862918"/>
          <a:ext cx="1264110" cy="126411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54AF9-C35F-45AC-B08F-34A8ECEA3C95}">
      <dsp:nvSpPr>
        <dsp:cNvPr id="0" name=""/>
        <dsp:cNvSpPr/>
      </dsp:nvSpPr>
      <dsp:spPr>
        <a:xfrm>
          <a:off x="6111835" y="1132319"/>
          <a:ext cx="725309" cy="7253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B9CD64-7530-4148-8A90-F51FBB03634B}">
      <dsp:nvSpPr>
        <dsp:cNvPr id="0" name=""/>
        <dsp:cNvSpPr/>
      </dsp:nvSpPr>
      <dsp:spPr>
        <a:xfrm>
          <a:off x="5438333" y="2520768"/>
          <a:ext cx="2072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nb-NO" sz="1700" kern="1200" dirty="0">
              <a:solidFill>
                <a:schemeClr val="bg1"/>
              </a:solidFill>
            </a:rPr>
            <a:t>Mulighet til å automatisere </a:t>
          </a:r>
          <a:endParaRPr lang="en-US" sz="1700" kern="1200" dirty="0">
            <a:solidFill>
              <a:schemeClr val="bg1"/>
            </a:solidFill>
          </a:endParaRPr>
        </a:p>
      </dsp:txBody>
      <dsp:txXfrm>
        <a:off x="5438333" y="2520768"/>
        <a:ext cx="2072312" cy="720000"/>
      </dsp:txXfrm>
    </dsp:sp>
    <dsp:sp modelId="{D0189B34-B0A7-4A83-8A3A-AB33C73CD39F}">
      <dsp:nvSpPr>
        <dsp:cNvPr id="0" name=""/>
        <dsp:cNvSpPr/>
      </dsp:nvSpPr>
      <dsp:spPr>
        <a:xfrm>
          <a:off x="8277402" y="862918"/>
          <a:ext cx="1264110" cy="126411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754D0-59F0-4D4E-855A-20FAAE3EE1C4}">
      <dsp:nvSpPr>
        <dsp:cNvPr id="0" name=""/>
        <dsp:cNvSpPr/>
      </dsp:nvSpPr>
      <dsp:spPr>
        <a:xfrm>
          <a:off x="8546802" y="1132319"/>
          <a:ext cx="725309" cy="7253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B8802-43B2-4AA5-90A2-B14D140512A8}">
      <dsp:nvSpPr>
        <dsp:cNvPr id="0" name=""/>
        <dsp:cNvSpPr/>
      </dsp:nvSpPr>
      <dsp:spPr>
        <a:xfrm>
          <a:off x="7873301" y="2520768"/>
          <a:ext cx="2072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nb-NO" sz="1700" kern="1200" dirty="0">
              <a:solidFill>
                <a:schemeClr val="bg1"/>
              </a:solidFill>
            </a:rPr>
            <a:t>«</a:t>
          </a:r>
          <a:r>
            <a:rPr lang="nb-NO" sz="1700" kern="1200" dirty="0" err="1">
              <a:solidFill>
                <a:schemeClr val="bg1"/>
              </a:solidFill>
            </a:rPr>
            <a:t>Shift</a:t>
          </a:r>
          <a:r>
            <a:rPr lang="nb-NO" sz="1700" kern="1200" dirty="0">
              <a:solidFill>
                <a:schemeClr val="bg1"/>
              </a:solidFill>
            </a:rPr>
            <a:t> </a:t>
          </a:r>
          <a:r>
            <a:rPr lang="nb-NO" sz="1700" kern="1200" dirty="0" err="1">
              <a:solidFill>
                <a:schemeClr val="bg1"/>
              </a:solidFill>
            </a:rPr>
            <a:t>left</a:t>
          </a:r>
          <a:r>
            <a:rPr lang="nb-NO" sz="1700" kern="1200" dirty="0">
              <a:solidFill>
                <a:schemeClr val="bg1"/>
              </a:solidFill>
            </a:rPr>
            <a:t>» </a:t>
          </a:r>
          <a:endParaRPr lang="en-US" sz="1700" kern="1200" dirty="0">
            <a:solidFill>
              <a:schemeClr val="bg1"/>
            </a:solidFill>
          </a:endParaRPr>
        </a:p>
      </dsp:txBody>
      <dsp:txXfrm>
        <a:off x="7873301" y="2520768"/>
        <a:ext cx="207231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F489C-13FB-499A-91C0-4BF771F137B3}">
      <dsp:nvSpPr>
        <dsp:cNvPr id="0" name=""/>
        <dsp:cNvSpPr/>
      </dsp:nvSpPr>
      <dsp:spPr>
        <a:xfrm>
          <a:off x="0" y="500"/>
          <a:ext cx="10514012" cy="1172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2349E-FC7C-480D-9CC6-02B890243CE4}">
      <dsp:nvSpPr>
        <dsp:cNvPr id="0" name=""/>
        <dsp:cNvSpPr/>
      </dsp:nvSpPr>
      <dsp:spPr>
        <a:xfrm>
          <a:off x="354589" y="264244"/>
          <a:ext cx="644707" cy="644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FD0B1F-089B-4276-9698-F932F11B7589}">
      <dsp:nvSpPr>
        <dsp:cNvPr id="0" name=""/>
        <dsp:cNvSpPr/>
      </dsp:nvSpPr>
      <dsp:spPr>
        <a:xfrm>
          <a:off x="1353886" y="500"/>
          <a:ext cx="9160125" cy="11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7" tIns="124057" rIns="124057" bIns="124057" numCol="1" spcCol="1270" anchor="ctr" anchorCtr="0">
          <a:noAutofit/>
        </a:bodyPr>
        <a:lstStyle/>
        <a:p>
          <a:pPr marL="0" lvl="0" indent="0" algn="l" defTabSz="1111250">
            <a:lnSpc>
              <a:spcPct val="90000"/>
            </a:lnSpc>
            <a:spcBef>
              <a:spcPct val="0"/>
            </a:spcBef>
            <a:spcAft>
              <a:spcPct val="35000"/>
            </a:spcAft>
            <a:buNone/>
          </a:pPr>
          <a:r>
            <a:rPr lang="nb-NO" sz="2500" kern="1200"/>
            <a:t>Kartlegging </a:t>
          </a:r>
          <a:endParaRPr lang="en-US" sz="2500" kern="1200"/>
        </a:p>
      </dsp:txBody>
      <dsp:txXfrm>
        <a:off x="1353886" y="500"/>
        <a:ext cx="9160125" cy="1172195"/>
      </dsp:txXfrm>
    </dsp:sp>
    <dsp:sp modelId="{67A64069-843D-48B5-A36E-66BDA33BEE16}">
      <dsp:nvSpPr>
        <dsp:cNvPr id="0" name=""/>
        <dsp:cNvSpPr/>
      </dsp:nvSpPr>
      <dsp:spPr>
        <a:xfrm>
          <a:off x="0" y="1465745"/>
          <a:ext cx="10514012" cy="1172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9E8C7-6C8E-4AAA-B048-C88D6D2F97D5}">
      <dsp:nvSpPr>
        <dsp:cNvPr id="0" name=""/>
        <dsp:cNvSpPr/>
      </dsp:nvSpPr>
      <dsp:spPr>
        <a:xfrm>
          <a:off x="354589" y="1729489"/>
          <a:ext cx="644707" cy="644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AD715B-7022-4C0F-A16F-6B60D58D8707}">
      <dsp:nvSpPr>
        <dsp:cNvPr id="0" name=""/>
        <dsp:cNvSpPr/>
      </dsp:nvSpPr>
      <dsp:spPr>
        <a:xfrm>
          <a:off x="1353886" y="1465745"/>
          <a:ext cx="9160125" cy="11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7" tIns="124057" rIns="124057" bIns="124057" numCol="1" spcCol="1270" anchor="ctr" anchorCtr="0">
          <a:noAutofit/>
        </a:bodyPr>
        <a:lstStyle/>
        <a:p>
          <a:pPr marL="0" lvl="0" indent="0" algn="l" defTabSz="1111250">
            <a:lnSpc>
              <a:spcPct val="90000"/>
            </a:lnSpc>
            <a:spcBef>
              <a:spcPct val="0"/>
            </a:spcBef>
            <a:spcAft>
              <a:spcPct val="35000"/>
            </a:spcAft>
            <a:buNone/>
          </a:pPr>
          <a:r>
            <a:rPr lang="nb-NO" sz="2500" kern="1200"/>
            <a:t>Evaluering </a:t>
          </a:r>
          <a:endParaRPr lang="en-US" sz="2500" kern="1200"/>
        </a:p>
      </dsp:txBody>
      <dsp:txXfrm>
        <a:off x="1353886" y="1465745"/>
        <a:ext cx="9160125" cy="1172195"/>
      </dsp:txXfrm>
    </dsp:sp>
    <dsp:sp modelId="{533FDE74-4C44-4B83-891E-8E566D8E52D3}">
      <dsp:nvSpPr>
        <dsp:cNvPr id="0" name=""/>
        <dsp:cNvSpPr/>
      </dsp:nvSpPr>
      <dsp:spPr>
        <a:xfrm>
          <a:off x="0" y="2930990"/>
          <a:ext cx="10514012" cy="1172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0BEEE-1870-434E-8271-25D1FA6E78D5}">
      <dsp:nvSpPr>
        <dsp:cNvPr id="0" name=""/>
        <dsp:cNvSpPr/>
      </dsp:nvSpPr>
      <dsp:spPr>
        <a:xfrm>
          <a:off x="354589" y="3194734"/>
          <a:ext cx="644707" cy="644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9C5D9-5C12-4CFF-94AB-A33292263FF1}">
      <dsp:nvSpPr>
        <dsp:cNvPr id="0" name=""/>
        <dsp:cNvSpPr/>
      </dsp:nvSpPr>
      <dsp:spPr>
        <a:xfrm>
          <a:off x="1353886" y="2930990"/>
          <a:ext cx="9160125" cy="11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7" tIns="124057" rIns="124057" bIns="124057" numCol="1" spcCol="1270" anchor="ctr" anchorCtr="0">
          <a:noAutofit/>
        </a:bodyPr>
        <a:lstStyle/>
        <a:p>
          <a:pPr marL="0" lvl="0" indent="0" algn="l" defTabSz="1111250">
            <a:lnSpc>
              <a:spcPct val="90000"/>
            </a:lnSpc>
            <a:spcBef>
              <a:spcPct val="0"/>
            </a:spcBef>
            <a:spcAft>
              <a:spcPct val="35000"/>
            </a:spcAft>
            <a:buNone/>
          </a:pPr>
          <a:r>
            <a:rPr lang="nb-NO" sz="2500" kern="1200"/>
            <a:t>Road map</a:t>
          </a:r>
          <a:endParaRPr lang="en-US" sz="2500" kern="1200"/>
        </a:p>
      </dsp:txBody>
      <dsp:txXfrm>
        <a:off x="1353886" y="2930990"/>
        <a:ext cx="9160125" cy="1172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E4DC2-0A9E-4629-B042-70C5AF8B7187}">
      <dsp:nvSpPr>
        <dsp:cNvPr id="0" name=""/>
        <dsp:cNvSpPr/>
      </dsp:nvSpPr>
      <dsp:spPr>
        <a:xfrm>
          <a:off x="1024595" y="902104"/>
          <a:ext cx="1097085" cy="1097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DCAB5E-89C0-433B-B659-57838258F37C}">
      <dsp:nvSpPr>
        <dsp:cNvPr id="0" name=""/>
        <dsp:cNvSpPr/>
      </dsp:nvSpPr>
      <dsp:spPr>
        <a:xfrm>
          <a:off x="5872" y="2098068"/>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b-NO" sz="1400" kern="1200" dirty="0">
              <a:solidFill>
                <a:schemeClr val="bg2"/>
              </a:solidFill>
            </a:rPr>
            <a:t>Hva er viktigst? </a:t>
          </a:r>
          <a:endParaRPr lang="en-US" sz="1400" kern="1200" dirty="0">
            <a:solidFill>
              <a:schemeClr val="bg2"/>
            </a:solidFill>
          </a:endParaRPr>
        </a:p>
      </dsp:txBody>
      <dsp:txXfrm>
        <a:off x="5872" y="2098068"/>
        <a:ext cx="3134531" cy="470179"/>
      </dsp:txXfrm>
    </dsp:sp>
    <dsp:sp modelId="{929A2CCD-2394-4F2E-BB96-D7824FBAECA5}">
      <dsp:nvSpPr>
        <dsp:cNvPr id="0" name=""/>
        <dsp:cNvSpPr/>
      </dsp:nvSpPr>
      <dsp:spPr>
        <a:xfrm>
          <a:off x="5872" y="2614237"/>
          <a:ext cx="3134531" cy="58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nb-NO" sz="1100" kern="1200" dirty="0">
              <a:solidFill>
                <a:schemeClr val="bg2"/>
              </a:solidFill>
            </a:rPr>
            <a:t>Prioritering av funksjonalitet </a:t>
          </a:r>
          <a:endParaRPr lang="en-US" sz="1100" kern="1200" dirty="0">
            <a:solidFill>
              <a:schemeClr val="bg2"/>
            </a:solidFill>
          </a:endParaRPr>
        </a:p>
      </dsp:txBody>
      <dsp:txXfrm>
        <a:off x="5872" y="2614237"/>
        <a:ext cx="3134531" cy="587344"/>
      </dsp:txXfrm>
    </dsp:sp>
    <dsp:sp modelId="{206F9267-50D1-406A-9DB0-85412A2D1B8C}">
      <dsp:nvSpPr>
        <dsp:cNvPr id="0" name=""/>
        <dsp:cNvSpPr/>
      </dsp:nvSpPr>
      <dsp:spPr>
        <a:xfrm>
          <a:off x="4707669" y="902104"/>
          <a:ext cx="1097085" cy="1097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FD1717-E577-433B-B36E-505F59B85FB8}">
      <dsp:nvSpPr>
        <dsp:cNvPr id="0" name=""/>
        <dsp:cNvSpPr/>
      </dsp:nvSpPr>
      <dsp:spPr>
        <a:xfrm>
          <a:off x="3688946" y="2098068"/>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b-NO" sz="1400" kern="1200" dirty="0">
              <a:solidFill>
                <a:schemeClr val="bg2"/>
              </a:solidFill>
            </a:rPr>
            <a:t>Viktig med en helhetlig tilnærming til samlingen av verktøy </a:t>
          </a:r>
          <a:endParaRPr lang="en-US" sz="1400" kern="1200" dirty="0">
            <a:solidFill>
              <a:schemeClr val="bg2"/>
            </a:solidFill>
          </a:endParaRPr>
        </a:p>
      </dsp:txBody>
      <dsp:txXfrm>
        <a:off x="3688946" y="2098068"/>
        <a:ext cx="3134531" cy="470179"/>
      </dsp:txXfrm>
    </dsp:sp>
    <dsp:sp modelId="{D3F86895-085B-4797-B078-833F635F5F8A}">
      <dsp:nvSpPr>
        <dsp:cNvPr id="0" name=""/>
        <dsp:cNvSpPr/>
      </dsp:nvSpPr>
      <dsp:spPr>
        <a:xfrm>
          <a:off x="3688946" y="2614237"/>
          <a:ext cx="3134531" cy="58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dirty="0">
            <a:solidFill>
              <a:schemeClr val="bg2"/>
            </a:solidFill>
          </a:endParaRPr>
        </a:p>
        <a:p>
          <a:pPr marL="0" lvl="0" indent="0" algn="ctr" defTabSz="488950">
            <a:lnSpc>
              <a:spcPct val="100000"/>
            </a:lnSpc>
            <a:spcBef>
              <a:spcPct val="0"/>
            </a:spcBef>
            <a:spcAft>
              <a:spcPct val="35000"/>
            </a:spcAft>
            <a:buNone/>
          </a:pPr>
          <a:r>
            <a:rPr lang="nb-NO" sz="1100" kern="1200">
              <a:solidFill>
                <a:schemeClr val="bg2"/>
              </a:solidFill>
            </a:rPr>
            <a:t>Unngå en spaghettisamling med verktøy som gjør det samme. </a:t>
          </a:r>
          <a:endParaRPr lang="en-US" sz="1100" kern="1200">
            <a:solidFill>
              <a:schemeClr val="bg2"/>
            </a:solidFill>
          </a:endParaRPr>
        </a:p>
      </dsp:txBody>
      <dsp:txXfrm>
        <a:off x="3688946" y="2614237"/>
        <a:ext cx="3134531" cy="587344"/>
      </dsp:txXfrm>
    </dsp:sp>
    <dsp:sp modelId="{5E28A4F5-E4F0-4276-8EFD-832446001307}">
      <dsp:nvSpPr>
        <dsp:cNvPr id="0" name=""/>
        <dsp:cNvSpPr/>
      </dsp:nvSpPr>
      <dsp:spPr>
        <a:xfrm>
          <a:off x="8390743" y="902104"/>
          <a:ext cx="1097085" cy="1097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CE310B-C7CA-47E6-BFFD-C0FE6DC2EF3D}">
      <dsp:nvSpPr>
        <dsp:cNvPr id="0" name=""/>
        <dsp:cNvSpPr/>
      </dsp:nvSpPr>
      <dsp:spPr>
        <a:xfrm>
          <a:off x="7372021" y="2098068"/>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b-NO" sz="1400" kern="1200" dirty="0">
              <a:solidFill>
                <a:schemeClr val="bg2"/>
              </a:solidFill>
            </a:rPr>
            <a:t>Målet er å få flest mulig til å bruke verktøyene.</a:t>
          </a:r>
          <a:endParaRPr lang="en-US" sz="1400" kern="1200" dirty="0">
            <a:solidFill>
              <a:schemeClr val="bg2"/>
            </a:solidFill>
          </a:endParaRPr>
        </a:p>
      </dsp:txBody>
      <dsp:txXfrm>
        <a:off x="7372021" y="2098068"/>
        <a:ext cx="3134531" cy="470179"/>
      </dsp:txXfrm>
    </dsp:sp>
    <dsp:sp modelId="{4D87CCA3-22B7-4D24-884E-E233099662E7}">
      <dsp:nvSpPr>
        <dsp:cNvPr id="0" name=""/>
        <dsp:cNvSpPr/>
      </dsp:nvSpPr>
      <dsp:spPr>
        <a:xfrm>
          <a:off x="7372021" y="2614237"/>
          <a:ext cx="3134531" cy="58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nb-NO" sz="1100" kern="1200" dirty="0">
              <a:solidFill>
                <a:schemeClr val="bg2"/>
              </a:solidFill>
            </a:rPr>
            <a:t> </a:t>
          </a:r>
          <a:endParaRPr lang="en-US" sz="1100" kern="1200" dirty="0">
            <a:solidFill>
              <a:schemeClr val="bg2"/>
            </a:solidFill>
          </a:endParaRPr>
        </a:p>
        <a:p>
          <a:pPr marL="0" lvl="0" indent="0" algn="ctr" defTabSz="488950">
            <a:lnSpc>
              <a:spcPct val="100000"/>
            </a:lnSpc>
            <a:spcBef>
              <a:spcPct val="0"/>
            </a:spcBef>
            <a:spcAft>
              <a:spcPct val="35000"/>
            </a:spcAft>
            <a:buNone/>
          </a:pPr>
          <a:r>
            <a:rPr lang="nb-NO" sz="1100" kern="1200" dirty="0">
              <a:solidFill>
                <a:schemeClr val="bg2"/>
              </a:solidFill>
            </a:rPr>
            <a:t>ikke ha flest mulig verktøy som ingen bruker. </a:t>
          </a:r>
          <a:endParaRPr lang="en-US" sz="1100" kern="1200" dirty="0">
            <a:solidFill>
              <a:schemeClr val="bg2"/>
            </a:solidFill>
          </a:endParaRPr>
        </a:p>
      </dsp:txBody>
      <dsp:txXfrm>
        <a:off x="7372021" y="2614237"/>
        <a:ext cx="3134531" cy="5873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947C7-5536-0647-B6CA-8764CF6D7144}">
      <dsp:nvSpPr>
        <dsp:cNvPr id="0" name=""/>
        <dsp:cNvSpPr/>
      </dsp:nvSpPr>
      <dsp:spPr>
        <a:xfrm>
          <a:off x="0" y="0"/>
          <a:ext cx="8411209" cy="9028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nb-NO" sz="2400" kern="1200"/>
            <a:t>Hvem skal holde på med tuning og konfigurasjon? </a:t>
          </a:r>
          <a:endParaRPr lang="en-US" sz="2400" kern="1200"/>
        </a:p>
      </dsp:txBody>
      <dsp:txXfrm>
        <a:off x="26442" y="26442"/>
        <a:ext cx="7360719" cy="849927"/>
      </dsp:txXfrm>
    </dsp:sp>
    <dsp:sp modelId="{866B805F-60FB-3542-A14B-95FF528CC4DF}">
      <dsp:nvSpPr>
        <dsp:cNvPr id="0" name=""/>
        <dsp:cNvSpPr/>
      </dsp:nvSpPr>
      <dsp:spPr>
        <a:xfrm>
          <a:off x="704438" y="1066958"/>
          <a:ext cx="8411209" cy="9028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nb-NO" sz="2400" kern="1200"/>
            <a:t>Hvem skal aggere på alarmer? </a:t>
          </a:r>
          <a:endParaRPr lang="en-US" sz="2400" kern="1200"/>
        </a:p>
      </dsp:txBody>
      <dsp:txXfrm>
        <a:off x="730880" y="1093400"/>
        <a:ext cx="7067059" cy="849927"/>
      </dsp:txXfrm>
    </dsp:sp>
    <dsp:sp modelId="{15230950-BF6A-234B-B600-6F7990DBD3CA}">
      <dsp:nvSpPr>
        <dsp:cNvPr id="0" name=""/>
        <dsp:cNvSpPr/>
      </dsp:nvSpPr>
      <dsp:spPr>
        <a:xfrm>
          <a:off x="1398363" y="2133917"/>
          <a:ext cx="8411209" cy="9028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nb-NO" sz="2400" kern="1200" dirty="0"/>
            <a:t>Hvem tar tak i ting? Er det deg eller er det teamet? </a:t>
          </a:r>
          <a:endParaRPr lang="en-US" sz="2400" kern="1200" dirty="0"/>
        </a:p>
      </dsp:txBody>
      <dsp:txXfrm>
        <a:off x="1424805" y="2160359"/>
        <a:ext cx="7077573" cy="849927"/>
      </dsp:txXfrm>
    </dsp:sp>
    <dsp:sp modelId="{0F4540B4-DEAA-E844-AB40-F84E33761C37}">
      <dsp:nvSpPr>
        <dsp:cNvPr id="0" name=""/>
        <dsp:cNvSpPr/>
      </dsp:nvSpPr>
      <dsp:spPr>
        <a:xfrm>
          <a:off x="2102802" y="3200875"/>
          <a:ext cx="8411209" cy="9028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nb-NO" sz="2400" kern="1200" dirty="0"/>
            <a:t>Hvor mye tid skal teamet få for å fikse ting? </a:t>
          </a:r>
          <a:endParaRPr lang="en-US" sz="2400" kern="1200" dirty="0"/>
        </a:p>
      </dsp:txBody>
      <dsp:txXfrm>
        <a:off x="2129244" y="3227317"/>
        <a:ext cx="7067059" cy="849927"/>
      </dsp:txXfrm>
    </dsp:sp>
    <dsp:sp modelId="{26256E3A-F48C-6241-BEBC-5C6B3BC52079}">
      <dsp:nvSpPr>
        <dsp:cNvPr id="0" name=""/>
        <dsp:cNvSpPr/>
      </dsp:nvSpPr>
      <dsp:spPr>
        <a:xfrm>
          <a:off x="7824382" y="691471"/>
          <a:ext cx="586827" cy="586827"/>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956418" y="691471"/>
        <a:ext cx="322755" cy="441587"/>
      </dsp:txXfrm>
    </dsp:sp>
    <dsp:sp modelId="{D3EC9189-057A-B24B-82E0-62205D728982}">
      <dsp:nvSpPr>
        <dsp:cNvPr id="0" name=""/>
        <dsp:cNvSpPr/>
      </dsp:nvSpPr>
      <dsp:spPr>
        <a:xfrm>
          <a:off x="8528821" y="1758429"/>
          <a:ext cx="586827" cy="586827"/>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660857" y="1758429"/>
        <a:ext cx="322755" cy="441587"/>
      </dsp:txXfrm>
    </dsp:sp>
    <dsp:sp modelId="{C8E7630B-22DF-AD47-AE8B-11B133CD7488}">
      <dsp:nvSpPr>
        <dsp:cNvPr id="0" name=""/>
        <dsp:cNvSpPr/>
      </dsp:nvSpPr>
      <dsp:spPr>
        <a:xfrm>
          <a:off x="9222745" y="2825388"/>
          <a:ext cx="586827" cy="586827"/>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354781" y="2825388"/>
        <a:ext cx="322755" cy="4415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C5F10-81F1-4ACC-9CBF-61C94B029EC9}">
      <dsp:nvSpPr>
        <dsp:cNvPr id="0" name=""/>
        <dsp:cNvSpPr/>
      </dsp:nvSpPr>
      <dsp:spPr>
        <a:xfrm>
          <a:off x="0" y="500"/>
          <a:ext cx="10514012" cy="117219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18526-1269-4F6A-AF49-8158968C5D9B}">
      <dsp:nvSpPr>
        <dsp:cNvPr id="0" name=""/>
        <dsp:cNvSpPr/>
      </dsp:nvSpPr>
      <dsp:spPr>
        <a:xfrm>
          <a:off x="354589" y="264244"/>
          <a:ext cx="644707" cy="644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C3D32-7F37-48F6-9F34-08E97281E231}">
      <dsp:nvSpPr>
        <dsp:cNvPr id="0" name=""/>
        <dsp:cNvSpPr/>
      </dsp:nvSpPr>
      <dsp:spPr>
        <a:xfrm>
          <a:off x="1353886" y="500"/>
          <a:ext cx="9160125" cy="11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7" tIns="124057" rIns="124057" bIns="124057" numCol="1" spcCol="1270" anchor="ctr" anchorCtr="0">
          <a:noAutofit/>
        </a:bodyPr>
        <a:lstStyle/>
        <a:p>
          <a:pPr marL="0" lvl="0" indent="0" algn="l" defTabSz="1111250">
            <a:lnSpc>
              <a:spcPct val="100000"/>
            </a:lnSpc>
            <a:spcBef>
              <a:spcPct val="0"/>
            </a:spcBef>
            <a:spcAft>
              <a:spcPct val="35000"/>
            </a:spcAft>
            <a:buNone/>
          </a:pPr>
          <a:r>
            <a:rPr lang="nb-NO" sz="2500" kern="1200"/>
            <a:t>DAST verktøy krever mye tuning </a:t>
          </a:r>
          <a:endParaRPr lang="en-US" sz="2500" kern="1200"/>
        </a:p>
      </dsp:txBody>
      <dsp:txXfrm>
        <a:off x="1353886" y="500"/>
        <a:ext cx="9160125" cy="1172195"/>
      </dsp:txXfrm>
    </dsp:sp>
    <dsp:sp modelId="{C511137A-DAFF-46DB-8FCE-8788EE637E86}">
      <dsp:nvSpPr>
        <dsp:cNvPr id="0" name=""/>
        <dsp:cNvSpPr/>
      </dsp:nvSpPr>
      <dsp:spPr>
        <a:xfrm>
          <a:off x="0" y="1465745"/>
          <a:ext cx="10514012" cy="117219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6DAE4-1F3B-4250-9CF6-4770E70C139C}">
      <dsp:nvSpPr>
        <dsp:cNvPr id="0" name=""/>
        <dsp:cNvSpPr/>
      </dsp:nvSpPr>
      <dsp:spPr>
        <a:xfrm>
          <a:off x="354589" y="1729489"/>
          <a:ext cx="644707" cy="644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AAAE49-E71E-4F90-BF95-8663D15A3F10}">
      <dsp:nvSpPr>
        <dsp:cNvPr id="0" name=""/>
        <dsp:cNvSpPr/>
      </dsp:nvSpPr>
      <dsp:spPr>
        <a:xfrm>
          <a:off x="1353886" y="1465745"/>
          <a:ext cx="9160125" cy="11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7" tIns="124057" rIns="124057" bIns="124057" numCol="1" spcCol="1270" anchor="ctr" anchorCtr="0">
          <a:noAutofit/>
        </a:bodyPr>
        <a:lstStyle/>
        <a:p>
          <a:pPr marL="0" lvl="0" indent="0" algn="l" defTabSz="1111250">
            <a:lnSpc>
              <a:spcPct val="100000"/>
            </a:lnSpc>
            <a:spcBef>
              <a:spcPct val="0"/>
            </a:spcBef>
            <a:spcAft>
              <a:spcPct val="35000"/>
            </a:spcAft>
            <a:buNone/>
          </a:pPr>
          <a:r>
            <a:rPr lang="nb-NO" sz="2500" kern="1200"/>
            <a:t>SAST verktøy lager ofte mye støy </a:t>
          </a:r>
          <a:endParaRPr lang="en-US" sz="2500" kern="1200"/>
        </a:p>
      </dsp:txBody>
      <dsp:txXfrm>
        <a:off x="1353886" y="1465745"/>
        <a:ext cx="9160125" cy="1172195"/>
      </dsp:txXfrm>
    </dsp:sp>
    <dsp:sp modelId="{6735539F-26B5-C54F-9996-EFE0BC2981F0}">
      <dsp:nvSpPr>
        <dsp:cNvPr id="0" name=""/>
        <dsp:cNvSpPr/>
      </dsp:nvSpPr>
      <dsp:spPr>
        <a:xfrm>
          <a:off x="0" y="2930990"/>
          <a:ext cx="10514012" cy="117219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4A18B-70A9-0642-8A15-D0A0A1F036A9}">
      <dsp:nvSpPr>
        <dsp:cNvPr id="0" name=""/>
        <dsp:cNvSpPr/>
      </dsp:nvSpPr>
      <dsp:spPr>
        <a:xfrm>
          <a:off x="354589" y="3194734"/>
          <a:ext cx="644707" cy="644707"/>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EDDB3F-7FBB-CA45-9354-8246F50B442D}">
      <dsp:nvSpPr>
        <dsp:cNvPr id="0" name=""/>
        <dsp:cNvSpPr/>
      </dsp:nvSpPr>
      <dsp:spPr>
        <a:xfrm>
          <a:off x="1353886" y="2930990"/>
          <a:ext cx="9160125" cy="117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7" tIns="124057" rIns="124057" bIns="124057" numCol="1" spcCol="1270" anchor="ctr" anchorCtr="0">
          <a:noAutofit/>
        </a:bodyPr>
        <a:lstStyle/>
        <a:p>
          <a:pPr marL="0" lvl="0" indent="0" algn="l" defTabSz="1111250">
            <a:lnSpc>
              <a:spcPct val="100000"/>
            </a:lnSpc>
            <a:spcBef>
              <a:spcPct val="0"/>
            </a:spcBef>
            <a:spcAft>
              <a:spcPct val="35000"/>
            </a:spcAft>
            <a:buNone/>
          </a:pPr>
          <a:r>
            <a:rPr lang="en-US" sz="2500" kern="1200"/>
            <a:t>Rotasjon av secrets </a:t>
          </a:r>
        </a:p>
      </dsp:txBody>
      <dsp:txXfrm>
        <a:off x="1353886" y="2930990"/>
        <a:ext cx="9160125" cy="11721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06E81-2036-6447-AE32-1EC7BA1E36A5}">
      <dsp:nvSpPr>
        <dsp:cNvPr id="0" name=""/>
        <dsp:cNvSpPr/>
      </dsp:nvSpPr>
      <dsp:spPr>
        <a:xfrm rot="10800000">
          <a:off x="1949899" y="117"/>
          <a:ext cx="6991817" cy="1145400"/>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090" tIns="87630" rIns="163576" bIns="87630" numCol="1" spcCol="1270" anchor="ctr" anchorCtr="0">
          <a:noAutofit/>
        </a:bodyPr>
        <a:lstStyle/>
        <a:p>
          <a:pPr marL="0" lvl="0" indent="0" algn="ctr" defTabSz="1022350">
            <a:lnSpc>
              <a:spcPct val="90000"/>
            </a:lnSpc>
            <a:spcBef>
              <a:spcPct val="0"/>
            </a:spcBef>
            <a:spcAft>
              <a:spcPct val="35000"/>
            </a:spcAft>
            <a:buNone/>
          </a:pPr>
          <a:r>
            <a:rPr lang="nb-NO" sz="2300" kern="1200" dirty="0"/>
            <a:t>Alle skyleverandører har sin sikkerhet bygget rundt identitet </a:t>
          </a:r>
          <a:br>
            <a:rPr lang="nb-NO" sz="2300" kern="1200" dirty="0"/>
          </a:br>
          <a:endParaRPr lang="en-NO" sz="2300" kern="1200" dirty="0"/>
        </a:p>
      </dsp:txBody>
      <dsp:txXfrm rot="10800000">
        <a:off x="2236249" y="117"/>
        <a:ext cx="6705467" cy="1145400"/>
      </dsp:txXfrm>
    </dsp:sp>
    <dsp:sp modelId="{392F95FE-7B8D-7949-9E86-280F8C3EBAA0}">
      <dsp:nvSpPr>
        <dsp:cNvPr id="0" name=""/>
        <dsp:cNvSpPr/>
      </dsp:nvSpPr>
      <dsp:spPr>
        <a:xfrm>
          <a:off x="1572294" y="185843"/>
          <a:ext cx="755208" cy="773947"/>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C85A3B-9FA5-B746-8B88-AC1DA1DDDBE2}">
      <dsp:nvSpPr>
        <dsp:cNvPr id="0" name=""/>
        <dsp:cNvSpPr/>
      </dsp:nvSpPr>
      <dsp:spPr>
        <a:xfrm rot="10800000">
          <a:off x="1968308" y="1479143"/>
          <a:ext cx="6991817" cy="1145400"/>
        </a:xfrm>
        <a:prstGeom prst="homePlate">
          <a:avLst/>
        </a:prstGeom>
        <a:solidFill>
          <a:schemeClr val="accent5">
            <a:hueOff val="8643624"/>
            <a:satOff val="40850"/>
            <a:lumOff val="21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090" tIns="87630" rIns="163576" bIns="87630" numCol="1" spcCol="1270" anchor="ctr" anchorCtr="0">
          <a:noAutofit/>
        </a:bodyPr>
        <a:lstStyle/>
        <a:p>
          <a:pPr marL="0" lvl="0" indent="0" algn="ctr" defTabSz="1022350">
            <a:lnSpc>
              <a:spcPct val="90000"/>
            </a:lnSpc>
            <a:spcBef>
              <a:spcPct val="0"/>
            </a:spcBef>
            <a:spcAft>
              <a:spcPct val="35000"/>
            </a:spcAft>
            <a:buNone/>
          </a:pPr>
          <a:r>
            <a:rPr lang="nb-NO" sz="2300" kern="1200" dirty="0"/>
            <a:t>Kontekst: </a:t>
          </a:r>
          <a:br>
            <a:rPr lang="nb-NO" sz="2300" kern="1200" dirty="0"/>
          </a:br>
          <a:r>
            <a:rPr lang="nb-NO" sz="2300" kern="1200" dirty="0"/>
            <a:t>Hvem, Hva, Hvor, Når og Hvorfor </a:t>
          </a:r>
          <a:endParaRPr lang="en-NO" sz="2300" kern="1200" dirty="0"/>
        </a:p>
      </dsp:txBody>
      <dsp:txXfrm rot="10800000">
        <a:off x="2254658" y="1479143"/>
        <a:ext cx="6705467" cy="1145400"/>
      </dsp:txXfrm>
    </dsp:sp>
    <dsp:sp modelId="{D21032DA-09B9-9C4D-BA3F-0FEC0819BFC5}">
      <dsp:nvSpPr>
        <dsp:cNvPr id="0" name=""/>
        <dsp:cNvSpPr/>
      </dsp:nvSpPr>
      <dsp:spPr>
        <a:xfrm>
          <a:off x="1553885" y="1603470"/>
          <a:ext cx="828846" cy="896745"/>
        </a:xfrm>
        <a:prstGeom prst="ellipse">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E3CE8D-6A30-3D49-AFAB-C55400D0491A}">
      <dsp:nvSpPr>
        <dsp:cNvPr id="0" name=""/>
        <dsp:cNvSpPr/>
      </dsp:nvSpPr>
      <dsp:spPr>
        <a:xfrm rot="10800000">
          <a:off x="1980584" y="2958168"/>
          <a:ext cx="6991817" cy="1145400"/>
        </a:xfrm>
        <a:prstGeom prst="homePlat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5090" tIns="87630" rIns="163576" bIns="87630" numCol="1" spcCol="1270" anchor="ctr" anchorCtr="0">
          <a:noAutofit/>
        </a:bodyPr>
        <a:lstStyle/>
        <a:p>
          <a:pPr marL="0" lvl="0" indent="0" algn="ctr" defTabSz="1022350">
            <a:lnSpc>
              <a:spcPct val="90000"/>
            </a:lnSpc>
            <a:spcBef>
              <a:spcPct val="0"/>
            </a:spcBef>
            <a:spcAft>
              <a:spcPct val="35000"/>
            </a:spcAft>
            <a:buNone/>
          </a:pPr>
          <a:r>
            <a:rPr lang="nb-NO" sz="2300" kern="1200" dirty="0"/>
            <a:t>Den største utfordringen knyttet til sky </a:t>
          </a:r>
          <a:br>
            <a:rPr lang="nb-NO" sz="2300" kern="1200" dirty="0"/>
          </a:br>
          <a:r>
            <a:rPr lang="nb-NO" sz="2300" kern="1200" dirty="0"/>
            <a:t>er identitet og </a:t>
          </a:r>
          <a:r>
            <a:rPr lang="nb-NO" sz="2300" kern="1200" dirty="0" err="1"/>
            <a:t>governance</a:t>
          </a:r>
          <a:endParaRPr lang="en-NO" sz="2300" kern="1200" dirty="0"/>
        </a:p>
      </dsp:txBody>
      <dsp:txXfrm rot="10800000">
        <a:off x="2266934" y="2958168"/>
        <a:ext cx="6705467" cy="1145400"/>
      </dsp:txXfrm>
    </dsp:sp>
    <dsp:sp modelId="{3059739E-2E8F-B741-A661-1C27B11172DC}">
      <dsp:nvSpPr>
        <dsp:cNvPr id="0" name=""/>
        <dsp:cNvSpPr/>
      </dsp:nvSpPr>
      <dsp:spPr>
        <a:xfrm>
          <a:off x="1541609" y="3088607"/>
          <a:ext cx="877949" cy="884524"/>
        </a:xfrm>
        <a:prstGeom prst="ellipse">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5B16C-3CA0-F842-A63E-0F9DD6183195}">
      <dsp:nvSpPr>
        <dsp:cNvPr id="0" name=""/>
        <dsp:cNvSpPr/>
      </dsp:nvSpPr>
      <dsp:spPr>
        <a:xfrm>
          <a:off x="0" y="957072"/>
          <a:ext cx="2956619" cy="187745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99F705C-1790-7346-B4C2-9022F83FBD17}">
      <dsp:nvSpPr>
        <dsp:cNvPr id="0" name=""/>
        <dsp:cNvSpPr/>
      </dsp:nvSpPr>
      <dsp:spPr>
        <a:xfrm>
          <a:off x="328513" y="1269160"/>
          <a:ext cx="2956619" cy="187745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nb-NO" sz="1800" kern="1200"/>
            <a:t>Maskin identiteter/Service Accounts </a:t>
          </a:r>
          <a:endParaRPr lang="en-US" sz="1800" kern="1200"/>
        </a:p>
      </dsp:txBody>
      <dsp:txXfrm>
        <a:off x="383502" y="1324149"/>
        <a:ext cx="2846641" cy="1767475"/>
      </dsp:txXfrm>
    </dsp:sp>
    <dsp:sp modelId="{EE13EAC2-2576-5443-A0A3-D9AD71E19A86}">
      <dsp:nvSpPr>
        <dsp:cNvPr id="0" name=""/>
        <dsp:cNvSpPr/>
      </dsp:nvSpPr>
      <dsp:spPr>
        <a:xfrm>
          <a:off x="3613646" y="957072"/>
          <a:ext cx="2956619" cy="187745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A8A692D-1491-814B-BA08-65989323800F}">
      <dsp:nvSpPr>
        <dsp:cNvPr id="0" name=""/>
        <dsp:cNvSpPr/>
      </dsp:nvSpPr>
      <dsp:spPr>
        <a:xfrm>
          <a:off x="3942159" y="1269160"/>
          <a:ext cx="2956619" cy="187745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nb-NO" sz="1800" kern="1200"/>
            <a:t>Brukeridentiteter</a:t>
          </a:r>
          <a:endParaRPr lang="en-US" sz="1800" kern="1200"/>
        </a:p>
      </dsp:txBody>
      <dsp:txXfrm>
        <a:off x="3997148" y="1324149"/>
        <a:ext cx="2846641" cy="1767475"/>
      </dsp:txXfrm>
    </dsp:sp>
    <dsp:sp modelId="{49B33C3B-C2C8-A247-A872-0924A34C12BA}">
      <dsp:nvSpPr>
        <dsp:cNvPr id="0" name=""/>
        <dsp:cNvSpPr/>
      </dsp:nvSpPr>
      <dsp:spPr>
        <a:xfrm>
          <a:off x="7227292" y="957072"/>
          <a:ext cx="2956619" cy="187745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0761794-82B4-4B4A-9126-B53086FA6254}">
      <dsp:nvSpPr>
        <dsp:cNvPr id="0" name=""/>
        <dsp:cNvSpPr/>
      </dsp:nvSpPr>
      <dsp:spPr>
        <a:xfrm>
          <a:off x="7555805" y="1269160"/>
          <a:ext cx="2956619" cy="187745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nb-NO" sz="1800" kern="1200"/>
            <a:t>Håndtering av hemmeligheter(secrets) </a:t>
          </a:r>
          <a:endParaRPr lang="en-US" sz="1800" kern="1200"/>
        </a:p>
      </dsp:txBody>
      <dsp:txXfrm>
        <a:off x="7610794" y="1324149"/>
        <a:ext cx="2846641" cy="17674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CB068-939B-A343-81D6-6CD57C90750F}">
      <dsp:nvSpPr>
        <dsp:cNvPr id="0" name=""/>
        <dsp:cNvSpPr/>
      </dsp:nvSpPr>
      <dsp:spPr>
        <a:xfrm>
          <a:off x="0" y="12533"/>
          <a:ext cx="10514012" cy="93541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nb-NO" sz="3900" kern="1200"/>
            <a:t>Sentralisert lagring av logger</a:t>
          </a:r>
          <a:endParaRPr lang="en-US" sz="3900" kern="1200"/>
        </a:p>
      </dsp:txBody>
      <dsp:txXfrm>
        <a:off x="45663" y="58196"/>
        <a:ext cx="10422686" cy="844089"/>
      </dsp:txXfrm>
    </dsp:sp>
    <dsp:sp modelId="{123E339D-E0F6-834F-9851-084AB236DA86}">
      <dsp:nvSpPr>
        <dsp:cNvPr id="0" name=""/>
        <dsp:cNvSpPr/>
      </dsp:nvSpPr>
      <dsp:spPr>
        <a:xfrm>
          <a:off x="0" y="1060268"/>
          <a:ext cx="10514012" cy="935415"/>
        </a:xfrm>
        <a:prstGeom prst="roundRect">
          <a:avLst/>
        </a:prstGeom>
        <a:gradFill rotWithShape="0">
          <a:gsLst>
            <a:gs pos="0">
              <a:schemeClr val="accent5">
                <a:hueOff val="5762416"/>
                <a:satOff val="27233"/>
                <a:lumOff val="14575"/>
                <a:alphaOff val="0"/>
                <a:satMod val="103000"/>
                <a:lumMod val="102000"/>
                <a:tint val="94000"/>
              </a:schemeClr>
            </a:gs>
            <a:gs pos="50000">
              <a:schemeClr val="accent5">
                <a:hueOff val="5762416"/>
                <a:satOff val="27233"/>
                <a:lumOff val="14575"/>
                <a:alphaOff val="0"/>
                <a:satMod val="110000"/>
                <a:lumMod val="100000"/>
                <a:shade val="100000"/>
              </a:schemeClr>
            </a:gs>
            <a:gs pos="100000">
              <a:schemeClr val="accent5">
                <a:hueOff val="5762416"/>
                <a:satOff val="27233"/>
                <a:lumOff val="145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nb-NO" sz="3900" kern="1200"/>
            <a:t>Log retention – Hvor lenge skal de lagres? </a:t>
          </a:r>
          <a:endParaRPr lang="en-US" sz="3900" kern="1200"/>
        </a:p>
      </dsp:txBody>
      <dsp:txXfrm>
        <a:off x="45663" y="1105931"/>
        <a:ext cx="10422686" cy="844089"/>
      </dsp:txXfrm>
    </dsp:sp>
    <dsp:sp modelId="{193440A5-2232-5942-AA1B-11A830B11FB9}">
      <dsp:nvSpPr>
        <dsp:cNvPr id="0" name=""/>
        <dsp:cNvSpPr/>
      </dsp:nvSpPr>
      <dsp:spPr>
        <a:xfrm>
          <a:off x="0" y="2108003"/>
          <a:ext cx="10514012" cy="935415"/>
        </a:xfrm>
        <a:prstGeom prst="roundRect">
          <a:avLst/>
        </a:prstGeom>
        <a:gradFill rotWithShape="0">
          <a:gsLst>
            <a:gs pos="0">
              <a:schemeClr val="accent5">
                <a:hueOff val="11524832"/>
                <a:satOff val="54467"/>
                <a:lumOff val="29149"/>
                <a:alphaOff val="0"/>
                <a:satMod val="103000"/>
                <a:lumMod val="102000"/>
                <a:tint val="94000"/>
              </a:schemeClr>
            </a:gs>
            <a:gs pos="50000">
              <a:schemeClr val="accent5">
                <a:hueOff val="11524832"/>
                <a:satOff val="54467"/>
                <a:lumOff val="29149"/>
                <a:alphaOff val="0"/>
                <a:satMod val="110000"/>
                <a:lumMod val="100000"/>
                <a:shade val="100000"/>
              </a:schemeClr>
            </a:gs>
            <a:gs pos="100000">
              <a:schemeClr val="accent5">
                <a:hueOff val="11524832"/>
                <a:satOff val="54467"/>
                <a:lumOff val="291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nb-NO" sz="3900" kern="1200"/>
            <a:t>Hvor mye logger skal vi ha? </a:t>
          </a:r>
          <a:endParaRPr lang="en-US" sz="3900" kern="1200"/>
        </a:p>
      </dsp:txBody>
      <dsp:txXfrm>
        <a:off x="45663" y="2153666"/>
        <a:ext cx="10422686" cy="844089"/>
      </dsp:txXfrm>
    </dsp:sp>
    <dsp:sp modelId="{7B618BE6-B9E5-C44F-BB05-146A91AF77AD}">
      <dsp:nvSpPr>
        <dsp:cNvPr id="0" name=""/>
        <dsp:cNvSpPr/>
      </dsp:nvSpPr>
      <dsp:spPr>
        <a:xfrm>
          <a:off x="0" y="3155738"/>
          <a:ext cx="10514012" cy="935415"/>
        </a:xfrm>
        <a:prstGeom prst="roundRect">
          <a:avLst/>
        </a:prstGeom>
        <a:gradFill rotWithShape="0">
          <a:gsLst>
            <a:gs pos="0">
              <a:schemeClr val="accent5">
                <a:hueOff val="17287247"/>
                <a:satOff val="81700"/>
                <a:lumOff val="43724"/>
                <a:alphaOff val="0"/>
                <a:satMod val="103000"/>
                <a:lumMod val="102000"/>
                <a:tint val="94000"/>
              </a:schemeClr>
            </a:gs>
            <a:gs pos="50000">
              <a:schemeClr val="accent5">
                <a:hueOff val="17287247"/>
                <a:satOff val="81700"/>
                <a:lumOff val="43724"/>
                <a:alphaOff val="0"/>
                <a:satMod val="110000"/>
                <a:lumMod val="100000"/>
                <a:shade val="100000"/>
              </a:schemeClr>
            </a:gs>
            <a:gs pos="100000">
              <a:schemeClr val="accent5">
                <a:hueOff val="17287247"/>
                <a:satOff val="81700"/>
                <a:lumOff val="437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nb-NO" sz="3900" kern="1200"/>
            <a:t>Hvilke logger skal vi ha? </a:t>
          </a:r>
          <a:endParaRPr lang="en-US" sz="3900" kern="1200"/>
        </a:p>
      </dsp:txBody>
      <dsp:txXfrm>
        <a:off x="45663" y="3201401"/>
        <a:ext cx="10422686" cy="84408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2AD9DE-1F29-5C41-8E32-770DE9D85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sz="1000"/>
          </a:p>
        </p:txBody>
      </p:sp>
      <p:sp>
        <p:nvSpPr>
          <p:cNvPr id="3" name="Date Placeholder 2">
            <a:extLst>
              <a:ext uri="{FF2B5EF4-FFF2-40B4-BE49-F238E27FC236}">
                <a16:creationId xmlns:a16="http://schemas.microsoft.com/office/drawing/2014/main" id="{6E5A1136-FFFC-9944-93C0-5A1285B48D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F9BF96-3AA1-B643-8D1B-55251D8BAECC}" type="datetimeFigureOut">
              <a:rPr lang="en-NO" sz="1000" smtClean="0"/>
              <a:t>07/02/2023</a:t>
            </a:fld>
            <a:endParaRPr lang="en-NO" sz="1000"/>
          </a:p>
        </p:txBody>
      </p:sp>
      <p:sp>
        <p:nvSpPr>
          <p:cNvPr id="4" name="Footer Placeholder 3">
            <a:extLst>
              <a:ext uri="{FF2B5EF4-FFF2-40B4-BE49-F238E27FC236}">
                <a16:creationId xmlns:a16="http://schemas.microsoft.com/office/drawing/2014/main" id="{2ACC181C-215C-744D-9A97-A8A751A21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sz="1000"/>
          </a:p>
        </p:txBody>
      </p:sp>
      <p:sp>
        <p:nvSpPr>
          <p:cNvPr id="5" name="Slide Number Placeholder 4">
            <a:extLst>
              <a:ext uri="{FF2B5EF4-FFF2-40B4-BE49-F238E27FC236}">
                <a16:creationId xmlns:a16="http://schemas.microsoft.com/office/drawing/2014/main" id="{96190984-8444-B74D-BA5A-D0E09AE88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99C76-E51B-F447-9A9F-482D9FFE1C50}" type="slidenum">
              <a:rPr lang="en-NO" sz="1000" smtClean="0"/>
              <a:t>‹#›</a:t>
            </a:fld>
            <a:endParaRPr lang="en-NO" sz="1000"/>
          </a:p>
        </p:txBody>
      </p:sp>
    </p:spTree>
    <p:extLst>
      <p:ext uri="{BB962C8B-B14F-4D97-AF65-F5344CB8AC3E}">
        <p14:creationId xmlns:p14="http://schemas.microsoft.com/office/powerpoint/2010/main" val="13787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5CAD244F-7093-42B7-9078-BDE2FF42C4CC}" type="datetimeFigureOut">
              <a:rPr lang="en-US" smtClean="0"/>
              <a:pPr/>
              <a:t>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CD4FD609-AC37-4350-99D2-8A26A41D90F0}" type="slidenum">
              <a:rPr lang="en-US" smtClean="0"/>
              <a:pPr/>
              <a:t>‹#›</a:t>
            </a:fld>
            <a:endParaRPr lang="en-US"/>
          </a:p>
        </p:txBody>
      </p:sp>
    </p:spTree>
    <p:extLst>
      <p:ext uri="{BB962C8B-B14F-4D97-AF65-F5344CB8AC3E}">
        <p14:creationId xmlns:p14="http://schemas.microsoft.com/office/powerpoint/2010/main" val="785941199"/>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D4FD609-AC37-4350-99D2-8A26A41D90F0}" type="slidenum">
              <a:rPr lang="en-US" smtClean="0"/>
              <a:pPr/>
              <a:t>4</a:t>
            </a:fld>
            <a:endParaRPr lang="en-US"/>
          </a:p>
        </p:txBody>
      </p:sp>
    </p:spTree>
    <p:extLst>
      <p:ext uri="{BB962C8B-B14F-4D97-AF65-F5344CB8AC3E}">
        <p14:creationId xmlns:p14="http://schemas.microsoft.com/office/powerpoint/2010/main" val="2894753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D4FD609-AC37-4350-99D2-8A26A41D90F0}" type="slidenum">
              <a:rPr lang="en-US" smtClean="0"/>
              <a:pPr/>
              <a:t>58</a:t>
            </a:fld>
            <a:endParaRPr lang="en-US"/>
          </a:p>
        </p:txBody>
      </p:sp>
    </p:spTree>
    <p:extLst>
      <p:ext uri="{BB962C8B-B14F-4D97-AF65-F5344CB8AC3E}">
        <p14:creationId xmlns:p14="http://schemas.microsoft.com/office/powerpoint/2010/main" val="273216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Container diagram</a:t>
            </a:r>
          </a:p>
        </p:txBody>
      </p:sp>
      <p:sp>
        <p:nvSpPr>
          <p:cNvPr id="4" name="Slide Number Placeholder 3"/>
          <p:cNvSpPr>
            <a:spLocks noGrp="1"/>
          </p:cNvSpPr>
          <p:nvPr>
            <p:ph type="sldNum" sz="quarter" idx="5"/>
          </p:nvPr>
        </p:nvSpPr>
        <p:spPr/>
        <p:txBody>
          <a:bodyPr/>
          <a:lstStyle/>
          <a:p>
            <a:fld id="{CD4FD609-AC37-4350-99D2-8A26A41D90F0}" type="slidenum">
              <a:rPr lang="en-US" smtClean="0"/>
              <a:pPr/>
              <a:t>60</a:t>
            </a:fld>
            <a:endParaRPr lang="en-US"/>
          </a:p>
        </p:txBody>
      </p:sp>
    </p:spTree>
    <p:extLst>
      <p:ext uri="{BB962C8B-B14F-4D97-AF65-F5344CB8AC3E}">
        <p14:creationId xmlns:p14="http://schemas.microsoft.com/office/powerpoint/2010/main" val="1697618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Spoofing: masquerade as a trusted entity</a:t>
            </a:r>
          </a:p>
          <a:p>
            <a:pPr>
              <a:buFont typeface="Arial" panose="020B0604020202020204" pitchFamily="34" charset="0"/>
              <a:buChar char="•"/>
            </a:pPr>
            <a:r>
              <a:rPr lang="en-US" dirty="0"/>
              <a:t>Tampering: modify or corrupt data</a:t>
            </a:r>
          </a:p>
          <a:p>
            <a:pPr>
              <a:buFont typeface="Arial" panose="020B0604020202020204" pitchFamily="34" charset="0"/>
              <a:buChar char="•"/>
            </a:pPr>
            <a:r>
              <a:rPr lang="en-US" dirty="0"/>
              <a:t>Repudiation: deny performing an action</a:t>
            </a:r>
          </a:p>
          <a:p>
            <a:pPr>
              <a:buFont typeface="Arial" panose="020B0604020202020204" pitchFamily="34" charset="0"/>
              <a:buChar char="•"/>
            </a:pPr>
            <a:r>
              <a:rPr lang="en-US" dirty="0"/>
              <a:t>Information disclosure: unauthorized access to information</a:t>
            </a:r>
          </a:p>
          <a:p>
            <a:pPr>
              <a:buFont typeface="Arial" panose="020B0604020202020204" pitchFamily="34" charset="0"/>
              <a:buChar char="•"/>
            </a:pPr>
            <a:r>
              <a:rPr lang="en-US" dirty="0"/>
              <a:t>Denial of Service: prevent legitimate users from accessing a service</a:t>
            </a:r>
          </a:p>
          <a:p>
            <a:pPr>
              <a:buFont typeface="Arial" panose="020B0604020202020204" pitchFamily="34" charset="0"/>
              <a:buChar char="•"/>
            </a:pPr>
            <a:r>
              <a:rPr lang="en-US" dirty="0"/>
              <a:t>Elevation of privilege: gain unauthorized access to resources or increase privileges</a:t>
            </a:r>
          </a:p>
          <a:p>
            <a:endParaRPr lang="nb-NO" dirty="0"/>
          </a:p>
        </p:txBody>
      </p:sp>
      <p:sp>
        <p:nvSpPr>
          <p:cNvPr id="4" name="Slide Number Placeholder 3"/>
          <p:cNvSpPr>
            <a:spLocks noGrp="1"/>
          </p:cNvSpPr>
          <p:nvPr>
            <p:ph type="sldNum" sz="quarter" idx="5"/>
          </p:nvPr>
        </p:nvSpPr>
        <p:spPr/>
        <p:txBody>
          <a:bodyPr/>
          <a:lstStyle/>
          <a:p>
            <a:fld id="{CD4FD609-AC37-4350-99D2-8A26A41D90F0}" type="slidenum">
              <a:rPr lang="en-US" smtClean="0"/>
              <a:pPr/>
              <a:t>63</a:t>
            </a:fld>
            <a:endParaRPr lang="en-US"/>
          </a:p>
        </p:txBody>
      </p:sp>
    </p:spTree>
    <p:extLst>
      <p:ext uri="{BB962C8B-B14F-4D97-AF65-F5344CB8AC3E}">
        <p14:creationId xmlns:p14="http://schemas.microsoft.com/office/powerpoint/2010/main" val="50898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D4FD609-AC37-4350-99D2-8A26A41D90F0}" type="slidenum">
              <a:rPr lang="en-US" smtClean="0"/>
              <a:pPr/>
              <a:t>65</a:t>
            </a:fld>
            <a:endParaRPr lang="en-US"/>
          </a:p>
        </p:txBody>
      </p:sp>
    </p:spTree>
    <p:extLst>
      <p:ext uri="{BB962C8B-B14F-4D97-AF65-F5344CB8AC3E}">
        <p14:creationId xmlns:p14="http://schemas.microsoft.com/office/powerpoint/2010/main" val="1128016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En visuell fremstilling av risikovurderingen og et nyttig verktøy for å starte et grunnarbeid for risikovurderingen. </a:t>
            </a:r>
          </a:p>
        </p:txBody>
      </p:sp>
      <p:sp>
        <p:nvSpPr>
          <p:cNvPr id="4" name="Slide Number Placeholder 3"/>
          <p:cNvSpPr>
            <a:spLocks noGrp="1"/>
          </p:cNvSpPr>
          <p:nvPr>
            <p:ph type="sldNum" sz="quarter" idx="5"/>
          </p:nvPr>
        </p:nvSpPr>
        <p:spPr/>
        <p:txBody>
          <a:bodyPr/>
          <a:lstStyle/>
          <a:p>
            <a:fld id="{CD4FD609-AC37-4350-99D2-8A26A41D90F0}" type="slidenum">
              <a:rPr lang="en-US" smtClean="0"/>
              <a:pPr/>
              <a:t>66</a:t>
            </a:fld>
            <a:endParaRPr lang="en-US"/>
          </a:p>
        </p:txBody>
      </p:sp>
    </p:spTree>
    <p:extLst>
      <p:ext uri="{BB962C8B-B14F-4D97-AF65-F5344CB8AC3E}">
        <p14:creationId xmlns:p14="http://schemas.microsoft.com/office/powerpoint/2010/main" val="3356467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D4FD609-AC37-4350-99D2-8A26A41D90F0}" type="slidenum">
              <a:rPr lang="en-US" smtClean="0"/>
              <a:pPr/>
              <a:t>68</a:t>
            </a:fld>
            <a:endParaRPr lang="en-US"/>
          </a:p>
        </p:txBody>
      </p:sp>
    </p:spTree>
    <p:extLst>
      <p:ext uri="{BB962C8B-B14F-4D97-AF65-F5344CB8AC3E}">
        <p14:creationId xmlns:p14="http://schemas.microsoft.com/office/powerpoint/2010/main" val="4128600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Viktigste av alt er at det er konteksten som avgjør hvordan prosessen ser ut. </a:t>
            </a:r>
          </a:p>
          <a:p>
            <a:r>
              <a:rPr lang="nb-NO" dirty="0"/>
              <a:t>God endring starter med motiverte individer </a:t>
            </a:r>
          </a:p>
          <a:p>
            <a:r>
              <a:rPr lang="nb-NO" dirty="0"/>
              <a:t>Sikkerhet bør inkluderes i prosessen, ikke bli brukt som et plaster på slutten. 0</a:t>
            </a:r>
          </a:p>
        </p:txBody>
      </p:sp>
      <p:sp>
        <p:nvSpPr>
          <p:cNvPr id="4" name="Slide Number Placeholder 3"/>
          <p:cNvSpPr>
            <a:spLocks noGrp="1"/>
          </p:cNvSpPr>
          <p:nvPr>
            <p:ph type="sldNum" sz="quarter" idx="5"/>
          </p:nvPr>
        </p:nvSpPr>
        <p:spPr/>
        <p:txBody>
          <a:bodyPr/>
          <a:lstStyle/>
          <a:p>
            <a:fld id="{CD4FD609-AC37-4350-99D2-8A26A41D90F0}" type="slidenum">
              <a:rPr lang="en-US" smtClean="0"/>
              <a:pPr/>
              <a:t>75</a:t>
            </a:fld>
            <a:endParaRPr lang="en-US"/>
          </a:p>
        </p:txBody>
      </p:sp>
    </p:spTree>
    <p:extLst>
      <p:ext uri="{BB962C8B-B14F-4D97-AF65-F5344CB8AC3E}">
        <p14:creationId xmlns:p14="http://schemas.microsoft.com/office/powerpoint/2010/main" val="2709153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dirty="0"/>
              <a:t>Lykke til videre på reisen! </a:t>
            </a:r>
          </a:p>
        </p:txBody>
      </p:sp>
      <p:sp>
        <p:nvSpPr>
          <p:cNvPr id="4" name="Slide Number Placeholder 3"/>
          <p:cNvSpPr>
            <a:spLocks noGrp="1"/>
          </p:cNvSpPr>
          <p:nvPr>
            <p:ph type="sldNum" sz="quarter" idx="5"/>
          </p:nvPr>
        </p:nvSpPr>
        <p:spPr/>
        <p:txBody>
          <a:bodyPr/>
          <a:lstStyle/>
          <a:p>
            <a:fld id="{CD4FD609-AC37-4350-99D2-8A26A41D90F0}" type="slidenum">
              <a:rPr lang="en-US" smtClean="0"/>
              <a:pPr/>
              <a:t>77</a:t>
            </a:fld>
            <a:endParaRPr lang="en-US"/>
          </a:p>
        </p:txBody>
      </p:sp>
    </p:spTree>
    <p:extLst>
      <p:ext uri="{BB962C8B-B14F-4D97-AF65-F5344CB8AC3E}">
        <p14:creationId xmlns:p14="http://schemas.microsoft.com/office/powerpoint/2010/main" val="2581004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Sikkerhet</a:t>
            </a:r>
            <a:r>
              <a:rPr lang="en-US" dirty="0"/>
              <a:t> handler om </a:t>
            </a:r>
            <a:r>
              <a:rPr lang="en-US" dirty="0" err="1"/>
              <a:t>å</a:t>
            </a:r>
            <a:r>
              <a:rPr lang="en-US" dirty="0"/>
              <a:t> </a:t>
            </a:r>
            <a:r>
              <a:rPr lang="en-US" dirty="0" err="1"/>
              <a:t>sikre</a:t>
            </a:r>
            <a:r>
              <a:rPr lang="en-US" dirty="0"/>
              <a:t> </a:t>
            </a:r>
            <a:r>
              <a:rPr lang="en-US" dirty="0" err="1"/>
              <a:t>systemene</a:t>
            </a:r>
            <a:endParaRPr lang="en-US" dirty="0"/>
          </a:p>
        </p:txBody>
      </p:sp>
      <p:sp>
        <p:nvSpPr>
          <p:cNvPr id="4" name="Slide Number Placeholder 3"/>
          <p:cNvSpPr>
            <a:spLocks noGrp="1"/>
          </p:cNvSpPr>
          <p:nvPr>
            <p:ph type="sldNum" sz="quarter" idx="5"/>
          </p:nvPr>
        </p:nvSpPr>
        <p:spPr/>
        <p:txBody>
          <a:bodyPr/>
          <a:lstStyle/>
          <a:p>
            <a:fld id="{180377DB-C4B0-49B2-8838-0F01BA83B7C4}" type="slidenum">
              <a:rPr lang="nb-NO" smtClean="0"/>
              <a:t>6</a:t>
            </a:fld>
            <a:endParaRPr lang="nb-NO"/>
          </a:p>
        </p:txBody>
      </p:sp>
    </p:spTree>
    <p:extLst>
      <p:ext uri="{BB962C8B-B14F-4D97-AF65-F5344CB8AC3E}">
        <p14:creationId xmlns:p14="http://schemas.microsoft.com/office/powerpoint/2010/main" val="3537923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Det er noen problemer her: </a:t>
            </a:r>
          </a:p>
          <a:p>
            <a:pPr lvl="1"/>
            <a:r>
              <a:rPr lang="nb-NO" dirty="0"/>
              <a:t>Sikkerhet kommer inn på slutten. </a:t>
            </a:r>
          </a:p>
          <a:p>
            <a:pPr lvl="1"/>
            <a:r>
              <a:rPr lang="nb-NO" dirty="0"/>
              <a:t>Utvikleren kommer mest </a:t>
            </a:r>
            <a:r>
              <a:rPr lang="nb-NO" dirty="0" err="1"/>
              <a:t>sannsylig</a:t>
            </a:r>
            <a:r>
              <a:rPr lang="nb-NO" dirty="0"/>
              <a:t> til å «Drikke kaffe», «miste </a:t>
            </a:r>
            <a:r>
              <a:rPr lang="nb-NO" dirty="0" err="1"/>
              <a:t>flowen</a:t>
            </a:r>
            <a:r>
              <a:rPr lang="nb-NO" dirty="0"/>
              <a:t>», «ignorere problemet, fordi andre ting har dukket opp», osv. </a:t>
            </a:r>
          </a:p>
          <a:p>
            <a:pPr lvl="1"/>
            <a:r>
              <a:rPr lang="nb-NO" dirty="0"/>
              <a:t>Så denne flyten funker ikke </a:t>
            </a:r>
          </a:p>
        </p:txBody>
      </p:sp>
      <p:sp>
        <p:nvSpPr>
          <p:cNvPr id="4" name="Slide Number Placeholder 3"/>
          <p:cNvSpPr>
            <a:spLocks noGrp="1"/>
          </p:cNvSpPr>
          <p:nvPr>
            <p:ph type="sldNum" sz="quarter" idx="5"/>
          </p:nvPr>
        </p:nvSpPr>
        <p:spPr/>
        <p:txBody>
          <a:bodyPr/>
          <a:lstStyle/>
          <a:p>
            <a:fld id="{CD4FD609-AC37-4350-99D2-8A26A41D90F0}" type="slidenum">
              <a:rPr lang="en-US" smtClean="0"/>
              <a:pPr/>
              <a:t>9</a:t>
            </a:fld>
            <a:endParaRPr lang="en-US"/>
          </a:p>
        </p:txBody>
      </p:sp>
    </p:spTree>
    <p:extLst>
      <p:ext uri="{BB962C8B-B14F-4D97-AF65-F5344CB8AC3E}">
        <p14:creationId xmlns:p14="http://schemas.microsoft.com/office/powerpoint/2010/main" val="28311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D4FD609-AC37-4350-99D2-8A26A41D90F0}" type="slidenum">
              <a:rPr lang="en-US" smtClean="0"/>
              <a:pPr/>
              <a:t>24</a:t>
            </a:fld>
            <a:endParaRPr lang="en-US"/>
          </a:p>
        </p:txBody>
      </p:sp>
    </p:spTree>
    <p:extLst>
      <p:ext uri="{BB962C8B-B14F-4D97-AF65-F5344CB8AC3E}">
        <p14:creationId xmlns:p14="http://schemas.microsoft.com/office/powerpoint/2010/main" val="2822292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Spesielt viktig for å unngå ekstremt mange duplikater av brukere </a:t>
            </a:r>
          </a:p>
          <a:p>
            <a:r>
              <a:rPr lang="nb-NO" dirty="0"/>
              <a:t>SSO og en sentralisert håndtering. </a:t>
            </a:r>
          </a:p>
          <a:p>
            <a:r>
              <a:rPr lang="nb-NO" dirty="0"/>
              <a:t>Hvis ikke ender man opp med miljøer som ikke kan styres sentralt. </a:t>
            </a:r>
          </a:p>
        </p:txBody>
      </p:sp>
      <p:sp>
        <p:nvSpPr>
          <p:cNvPr id="4" name="Slide Number Placeholder 3"/>
          <p:cNvSpPr>
            <a:spLocks noGrp="1"/>
          </p:cNvSpPr>
          <p:nvPr>
            <p:ph type="sldNum" sz="quarter" idx="5"/>
          </p:nvPr>
        </p:nvSpPr>
        <p:spPr/>
        <p:txBody>
          <a:bodyPr/>
          <a:lstStyle/>
          <a:p>
            <a:fld id="{CD4FD609-AC37-4350-99D2-8A26A41D90F0}" type="slidenum">
              <a:rPr lang="en-US" smtClean="0"/>
              <a:pPr/>
              <a:t>31</a:t>
            </a:fld>
            <a:endParaRPr lang="en-US"/>
          </a:p>
        </p:txBody>
      </p:sp>
    </p:spTree>
    <p:extLst>
      <p:ext uri="{BB962C8B-B14F-4D97-AF65-F5344CB8AC3E}">
        <p14:creationId xmlns:p14="http://schemas.microsoft.com/office/powerpoint/2010/main" val="141138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Mye til felles med en PKI-</a:t>
            </a:r>
            <a:r>
              <a:rPr lang="nb-NO" dirty="0" err="1"/>
              <a:t>infrastrukur</a:t>
            </a:r>
            <a:r>
              <a:rPr lang="nb-NO" dirty="0"/>
              <a:t>. </a:t>
            </a:r>
          </a:p>
          <a:p>
            <a:endParaRPr lang="nb-NO" dirty="0"/>
          </a:p>
        </p:txBody>
      </p:sp>
      <p:sp>
        <p:nvSpPr>
          <p:cNvPr id="4" name="Slide Number Placeholder 3"/>
          <p:cNvSpPr>
            <a:spLocks noGrp="1"/>
          </p:cNvSpPr>
          <p:nvPr>
            <p:ph type="sldNum" sz="quarter" idx="5"/>
          </p:nvPr>
        </p:nvSpPr>
        <p:spPr/>
        <p:txBody>
          <a:bodyPr/>
          <a:lstStyle/>
          <a:p>
            <a:fld id="{CD4FD609-AC37-4350-99D2-8A26A41D90F0}" type="slidenum">
              <a:rPr lang="en-US" smtClean="0"/>
              <a:pPr/>
              <a:t>42</a:t>
            </a:fld>
            <a:endParaRPr lang="en-US"/>
          </a:p>
        </p:txBody>
      </p:sp>
    </p:spTree>
    <p:extLst>
      <p:ext uri="{BB962C8B-B14F-4D97-AF65-F5344CB8AC3E}">
        <p14:creationId xmlns:p14="http://schemas.microsoft.com/office/powerpoint/2010/main" val="209960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because of separate team technical support was unreliable difficult to get the technical assistance,</a:t>
            </a:r>
            <a:endParaRPr lang="nb-NO" dirty="0"/>
          </a:p>
        </p:txBody>
      </p:sp>
      <p:sp>
        <p:nvSpPr>
          <p:cNvPr id="4" name="Slide Number Placeholder 3"/>
          <p:cNvSpPr>
            <a:spLocks noGrp="1"/>
          </p:cNvSpPr>
          <p:nvPr>
            <p:ph type="sldNum" sz="quarter" idx="5"/>
          </p:nvPr>
        </p:nvSpPr>
        <p:spPr/>
        <p:txBody>
          <a:bodyPr/>
          <a:lstStyle/>
          <a:p>
            <a:fld id="{CD4FD609-AC37-4350-99D2-8A26A41D90F0}" type="slidenum">
              <a:rPr lang="en-US" smtClean="0"/>
              <a:pPr/>
              <a:t>46</a:t>
            </a:fld>
            <a:endParaRPr lang="en-US"/>
          </a:p>
        </p:txBody>
      </p:sp>
    </p:spTree>
    <p:extLst>
      <p:ext uri="{BB962C8B-B14F-4D97-AF65-F5344CB8AC3E}">
        <p14:creationId xmlns:p14="http://schemas.microsoft.com/office/powerpoint/2010/main" val="3891462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Prisen blir ofte høyere i sky, når man ikke </a:t>
            </a:r>
          </a:p>
        </p:txBody>
      </p:sp>
      <p:sp>
        <p:nvSpPr>
          <p:cNvPr id="4" name="Slide Number Placeholder 3"/>
          <p:cNvSpPr>
            <a:spLocks noGrp="1"/>
          </p:cNvSpPr>
          <p:nvPr>
            <p:ph type="sldNum" sz="quarter" idx="5"/>
          </p:nvPr>
        </p:nvSpPr>
        <p:spPr/>
        <p:txBody>
          <a:bodyPr/>
          <a:lstStyle/>
          <a:p>
            <a:fld id="{CD4FD609-AC37-4350-99D2-8A26A41D90F0}" type="slidenum">
              <a:rPr lang="en-US" smtClean="0"/>
              <a:pPr/>
              <a:t>49</a:t>
            </a:fld>
            <a:endParaRPr lang="en-US"/>
          </a:p>
        </p:txBody>
      </p:sp>
    </p:spTree>
    <p:extLst>
      <p:ext uri="{BB962C8B-B14F-4D97-AF65-F5344CB8AC3E}">
        <p14:creationId xmlns:p14="http://schemas.microsoft.com/office/powerpoint/2010/main" val="335290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Hvorfor gjennomfører vi en </a:t>
            </a:r>
            <a:r>
              <a:rPr lang="nb-NO" dirty="0" err="1"/>
              <a:t>truselmodell</a:t>
            </a:r>
            <a:r>
              <a:rPr lang="nb-NO" dirty="0"/>
              <a:t>? </a:t>
            </a:r>
          </a:p>
          <a:p>
            <a:pPr lvl="1"/>
            <a:r>
              <a:rPr lang="nb-NO" dirty="0"/>
              <a:t>1. For å synliggjøre de risikoene vi har </a:t>
            </a:r>
          </a:p>
          <a:p>
            <a:pPr lvl="1"/>
            <a:r>
              <a:rPr lang="nb-NO" dirty="0"/>
              <a:t>2. For å skape en felles </a:t>
            </a:r>
            <a:r>
              <a:rPr lang="nb-NO" dirty="0" err="1"/>
              <a:t>forståelese</a:t>
            </a:r>
            <a:r>
              <a:rPr lang="nb-NO" dirty="0"/>
              <a:t> av arkitekturen </a:t>
            </a:r>
          </a:p>
          <a:p>
            <a:pPr lvl="1"/>
            <a:r>
              <a:rPr lang="nb-NO" dirty="0"/>
              <a:t>3. </a:t>
            </a:r>
          </a:p>
        </p:txBody>
      </p:sp>
      <p:sp>
        <p:nvSpPr>
          <p:cNvPr id="4" name="Slide Number Placeholder 3"/>
          <p:cNvSpPr>
            <a:spLocks noGrp="1"/>
          </p:cNvSpPr>
          <p:nvPr>
            <p:ph type="sldNum" sz="quarter" idx="5"/>
          </p:nvPr>
        </p:nvSpPr>
        <p:spPr/>
        <p:txBody>
          <a:bodyPr/>
          <a:lstStyle/>
          <a:p>
            <a:fld id="{CD4FD609-AC37-4350-99D2-8A26A41D90F0}" type="slidenum">
              <a:rPr lang="en-US" smtClean="0"/>
              <a:pPr/>
              <a:t>52</a:t>
            </a:fld>
            <a:endParaRPr lang="en-US"/>
          </a:p>
        </p:txBody>
      </p:sp>
    </p:spTree>
    <p:extLst>
      <p:ext uri="{BB962C8B-B14F-4D97-AF65-F5344CB8AC3E}">
        <p14:creationId xmlns:p14="http://schemas.microsoft.com/office/powerpoint/2010/main" val="141691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normAutofit/>
          </a:bodyPr>
          <a:lstStyle>
            <a:lvl1pPr>
              <a:defRPr cap="all" baseline="0">
                <a:solidFill>
                  <a:schemeClr val="tx2"/>
                </a:solidFill>
              </a:defRPr>
            </a:lvl1pPr>
          </a:lstStyle>
          <a:p>
            <a:r>
              <a:rPr lang="en-US" noProof="0"/>
              <a:t>Click to edit Master title style</a:t>
            </a:r>
            <a:endParaRPr lang="nb-NO" noProof="0" dirty="0"/>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rmAutofit/>
          </a:bodyPr>
          <a:lstStyle>
            <a:lvl1pPr marL="0" indent="0">
              <a:buNone/>
              <a:defRPr b="0">
                <a:solidFill>
                  <a:schemeClr val="tx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rmAutofit/>
          </a:bodyPr>
          <a:lstStyle>
            <a:lvl1pPr marL="0" indent="0">
              <a:buNone/>
              <a:defRPr sz="140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2216379646"/>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en-US" noProof="0"/>
              <a:t>Click to edit Master text styles</a:t>
            </a:r>
          </a:p>
        </p:txBody>
      </p:sp>
    </p:spTree>
    <p:extLst>
      <p:ext uri="{BB962C8B-B14F-4D97-AF65-F5344CB8AC3E}">
        <p14:creationId xmlns:p14="http://schemas.microsoft.com/office/powerpoint/2010/main" val="3125555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normAutofit/>
          </a:bodyPr>
          <a:lstStyle>
            <a:lvl1pPr>
              <a:defRPr sz="2400"/>
            </a:lvl1pPr>
          </a:lstStyle>
          <a:p>
            <a:r>
              <a:rPr lang="en-US" noProof="0"/>
              <a:t>Click to edit Master title style</a:t>
            </a:r>
            <a:endParaRPr lang="nb-NO" noProof="0" dirty="0"/>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en-US" noProof="0"/>
              <a:t>Click to edit Master text styles</a:t>
            </a:r>
          </a:p>
        </p:txBody>
      </p:sp>
    </p:spTree>
    <p:extLst>
      <p:ext uri="{BB962C8B-B14F-4D97-AF65-F5344CB8AC3E}">
        <p14:creationId xmlns:p14="http://schemas.microsoft.com/office/powerpoint/2010/main" val="3345340653"/>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tx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normAutofit/>
          </a:bodyPr>
          <a:lstStyle>
            <a:lvl1pPr>
              <a:defRPr sz="2400"/>
            </a:lvl1pPr>
          </a:lstStyle>
          <a:p>
            <a:r>
              <a:rPr lang="en-US" noProof="0"/>
              <a:t>Click to edit Master title style</a:t>
            </a:r>
            <a:endParaRPr lang="nb-NO" noProof="0" dirty="0"/>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en-US" noProof="0"/>
              <a:t>Click to edit Master text styles</a:t>
            </a:r>
          </a:p>
        </p:txBody>
      </p:sp>
    </p:spTree>
    <p:extLst>
      <p:ext uri="{BB962C8B-B14F-4D97-AF65-F5344CB8AC3E}">
        <p14:creationId xmlns:p14="http://schemas.microsoft.com/office/powerpoint/2010/main" val="325076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95008405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bg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2"/>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389953130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386452576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161096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121489157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2940935701"/>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bg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bg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2"/>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2"/>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9735869"/>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normAutofit/>
          </a:bodyPr>
          <a:lstStyle>
            <a:lvl1pPr>
              <a:defRPr cap="all" baseline="0">
                <a:solidFill>
                  <a:schemeClr val="bg2"/>
                </a:solidFill>
              </a:defRPr>
            </a:lvl1pPr>
          </a:lstStyle>
          <a:p>
            <a:r>
              <a:rPr lang="en-US" noProof="0"/>
              <a:t>Click to edit Master title style</a:t>
            </a:r>
            <a:endParaRPr lang="nb-NO" noProof="0" dirty="0"/>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rm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rmAutofit/>
          </a:bodyPr>
          <a:lstStyle>
            <a:lvl1pPr marL="0" indent="0">
              <a:buNone/>
              <a:defRPr sz="1400">
                <a:solidFill>
                  <a:schemeClr val="bg2"/>
                </a:solidFill>
              </a:defRPr>
            </a:lvl1pPr>
          </a:lstStyle>
          <a:p>
            <a:pPr lvl="0"/>
            <a:r>
              <a:rPr lang="en-US" noProof="0"/>
              <a:t>Click to edit Master text styles</a:t>
            </a:r>
          </a:p>
        </p:txBody>
      </p:sp>
    </p:spTree>
    <p:extLst>
      <p:ext uri="{BB962C8B-B14F-4D97-AF65-F5344CB8AC3E}">
        <p14:creationId xmlns:p14="http://schemas.microsoft.com/office/powerpoint/2010/main" val="1577381885"/>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bg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23931011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57248646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bg1"/>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408357529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bg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bg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2"/>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2853997968"/>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normAutofit/>
          </a:bodyPr>
          <a:lstStyle>
            <a:lvl1pPr>
              <a:defRPr cap="all" baseline="0"/>
            </a:lvl1pPr>
          </a:lstStyle>
          <a:p>
            <a:r>
              <a:rPr lang="en-US" noProof="0"/>
              <a:t>Click to edit Master title style</a:t>
            </a:r>
            <a:endParaRPr lang="nb-NO" noProof="0" dirty="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en-US"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27597499"/>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rm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160695749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rm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025010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A130-A77B-E140-A938-26091252C6A7}"/>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26F7B742-3C9F-1139-D226-EAF243EEA7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F1052B89-47B1-8518-2026-8C1DE2E8F29B}"/>
              </a:ext>
            </a:extLst>
          </p:cNvPr>
          <p:cNvSpPr>
            <a:spLocks noGrp="1"/>
          </p:cNvSpPr>
          <p:nvPr>
            <p:ph type="dt" sz="half" idx="10"/>
          </p:nvPr>
        </p:nvSpPr>
        <p:spPr/>
        <p:txBody>
          <a:bodyPr/>
          <a:lstStyle/>
          <a:p>
            <a:fld id="{B6C327B2-9DAD-784B-B717-15320ADD84B7}" type="datetimeFigureOut">
              <a:rPr lang="nb-NO" smtClean="0"/>
              <a:t>07.02.2023</a:t>
            </a:fld>
            <a:endParaRPr lang="nb-NO"/>
          </a:p>
        </p:txBody>
      </p:sp>
      <p:sp>
        <p:nvSpPr>
          <p:cNvPr id="5" name="Footer Placeholder 4">
            <a:extLst>
              <a:ext uri="{FF2B5EF4-FFF2-40B4-BE49-F238E27FC236}">
                <a16:creationId xmlns:a16="http://schemas.microsoft.com/office/drawing/2014/main" id="{197FED0D-9632-C443-7E90-DB76158CA1EE}"/>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03F76158-CAB3-2D92-B9A9-C7F956F420FF}"/>
              </a:ext>
            </a:extLst>
          </p:cNvPr>
          <p:cNvSpPr>
            <a:spLocks noGrp="1"/>
          </p:cNvSpPr>
          <p:nvPr>
            <p:ph type="sldNum" sz="quarter" idx="12"/>
          </p:nvPr>
        </p:nvSpPr>
        <p:spPr/>
        <p:txBody>
          <a:bodyPr/>
          <a:lstStyle/>
          <a:p>
            <a:fld id="{C9CD2059-51B4-7847-95DA-B3C10E5CE1A1}" type="slidenum">
              <a:rPr lang="nb-NO" smtClean="0"/>
              <a:t>‹#›</a:t>
            </a:fld>
            <a:endParaRPr lang="nb-NO"/>
          </a:p>
        </p:txBody>
      </p:sp>
    </p:spTree>
    <p:extLst>
      <p:ext uri="{BB962C8B-B14F-4D97-AF65-F5344CB8AC3E}">
        <p14:creationId xmlns:p14="http://schemas.microsoft.com/office/powerpoint/2010/main" val="3285592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rmAutofit/>
          </a:bodyPr>
          <a:lstStyle>
            <a:lvl1pPr marL="0" indent="0">
              <a:buNone/>
              <a:defRPr b="0">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rmAutofit/>
          </a:bodyPr>
          <a:lstStyle>
            <a:lvl1pPr marL="0" indent="0">
              <a:buNone/>
              <a:defRPr sz="14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1377541587"/>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rm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rmAutofit/>
          </a:bodyPr>
          <a:lstStyle>
            <a:lvl1pPr marL="0" indent="0">
              <a:buNone/>
              <a:defRPr sz="1400">
                <a:solidFill>
                  <a:schemeClr val="bg2"/>
                </a:solidFill>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1218980522"/>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normAutofit/>
          </a:bodyPr>
          <a:lstStyle/>
          <a:p>
            <a:r>
              <a:rPr lang="en-US" noProof="0"/>
              <a:t>Click to edit Master title style</a:t>
            </a:r>
            <a:endParaRPr lang="nb-NO" noProof="0" dirty="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272692722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894306435"/>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Tree>
    <p:extLst>
      <p:ext uri="{BB962C8B-B14F-4D97-AF65-F5344CB8AC3E}">
        <p14:creationId xmlns:p14="http://schemas.microsoft.com/office/powerpoint/2010/main" val="2019278553"/>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Tree>
    <p:extLst>
      <p:ext uri="{BB962C8B-B14F-4D97-AF65-F5344CB8AC3E}">
        <p14:creationId xmlns:p14="http://schemas.microsoft.com/office/powerpoint/2010/main" val="155080010"/>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251996993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Tree>
    <p:extLst>
      <p:ext uri="{BB962C8B-B14F-4D97-AF65-F5344CB8AC3E}">
        <p14:creationId xmlns:p14="http://schemas.microsoft.com/office/powerpoint/2010/main" val="29050520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Tree>
    <p:extLst>
      <p:ext uri="{BB962C8B-B14F-4D97-AF65-F5344CB8AC3E}">
        <p14:creationId xmlns:p14="http://schemas.microsoft.com/office/powerpoint/2010/main" val="12259804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Tree>
    <p:extLst>
      <p:ext uri="{BB962C8B-B14F-4D97-AF65-F5344CB8AC3E}">
        <p14:creationId xmlns:p14="http://schemas.microsoft.com/office/powerpoint/2010/main" val="332842654"/>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2445396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3626462388"/>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bg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1959797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normAutofit/>
          </a:bodyPr>
          <a:lstStyle/>
          <a:p>
            <a:r>
              <a:rPr lang="en-US" noProof="0"/>
              <a:t>Click to edit Master title style</a:t>
            </a:r>
            <a:endParaRPr lang="nb-NO" noProof="0" dirty="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extLst>
      <p:ext uri="{BB962C8B-B14F-4D97-AF65-F5344CB8AC3E}">
        <p14:creationId xmlns:p14="http://schemas.microsoft.com/office/powerpoint/2010/main" val="1539213859"/>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48727747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tx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2"/>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297339914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52047189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tx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4074446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245007285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12419629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tx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tx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2"/>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2"/>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413666173"/>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tx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74006800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221696722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tx1"/>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332084651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normAutofit/>
          </a:bodyPr>
          <a:lstStyle/>
          <a:p>
            <a:r>
              <a:rPr lang="en-US" noProof="0"/>
              <a:t>Click to edit Master title style</a:t>
            </a:r>
            <a:endParaRPr lang="nb-NO" noProof="0" dirty="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extLst>
      <p:ext uri="{BB962C8B-B14F-4D97-AF65-F5344CB8AC3E}">
        <p14:creationId xmlns:p14="http://schemas.microsoft.com/office/powerpoint/2010/main" val="398352017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2"/>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tx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1092472261"/>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24664883"/>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rm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388740288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rm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5930830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rmAutofit/>
          </a:bodyPr>
          <a:lstStyle>
            <a:lvl1pPr marL="0" indent="0">
              <a:buNone/>
              <a:defRPr b="0">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rmAutofit/>
          </a:bodyPr>
          <a:lstStyle>
            <a:lvl1pPr marL="0" indent="0">
              <a:buNone/>
              <a:defRPr sz="14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56279397"/>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rm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rmAutofit/>
          </a:bodyPr>
          <a:lstStyle>
            <a:lvl1pPr marL="0" indent="0">
              <a:buNone/>
              <a:defRPr sz="1400">
                <a:solidFill>
                  <a:schemeClr val="bg2"/>
                </a:solidFill>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189363463"/>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3112477957"/>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Tree>
    <p:extLst>
      <p:ext uri="{BB962C8B-B14F-4D97-AF65-F5344CB8AC3E}">
        <p14:creationId xmlns:p14="http://schemas.microsoft.com/office/powerpoint/2010/main" val="183299315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Tree>
    <p:extLst>
      <p:ext uri="{BB962C8B-B14F-4D97-AF65-F5344CB8AC3E}">
        <p14:creationId xmlns:p14="http://schemas.microsoft.com/office/powerpoint/2010/main" val="176013881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3104012522"/>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normAutofit/>
          </a:bodyPr>
          <a:lstStyle/>
          <a:p>
            <a:r>
              <a:rPr lang="en-US" noProof="0"/>
              <a:t>Click to edit Master title style</a:t>
            </a:r>
            <a:endParaRPr lang="nb-NO" noProof="0" dirty="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282909190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Tree>
    <p:extLst>
      <p:ext uri="{BB962C8B-B14F-4D97-AF65-F5344CB8AC3E}">
        <p14:creationId xmlns:p14="http://schemas.microsoft.com/office/powerpoint/2010/main" val="35873620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Tree>
    <p:extLst>
      <p:ext uri="{BB962C8B-B14F-4D97-AF65-F5344CB8AC3E}">
        <p14:creationId xmlns:p14="http://schemas.microsoft.com/office/powerpoint/2010/main" val="34038856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rm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rm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Tree>
    <p:extLst>
      <p:ext uri="{BB962C8B-B14F-4D97-AF65-F5344CB8AC3E}">
        <p14:creationId xmlns:p14="http://schemas.microsoft.com/office/powerpoint/2010/main" val="4006087218"/>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7940093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2953342865"/>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dirty="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bg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35988542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4019027769"/>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tx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1"/>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246928362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809256846"/>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tx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07126432"/>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normAutofit/>
          </a:bodyPr>
          <a:lstStyle/>
          <a:p>
            <a:r>
              <a:rPr lang="en-US" noProof="0"/>
              <a:t>Click to edit Master title style</a:t>
            </a:r>
            <a:endParaRPr lang="nb-NO" noProof="0" dirty="0"/>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extLst>
      <p:ext uri="{BB962C8B-B14F-4D97-AF65-F5344CB8AC3E}">
        <p14:creationId xmlns:p14="http://schemas.microsoft.com/office/powerpoint/2010/main" val="1181922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408208510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5926342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tx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tx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1"/>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1"/>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379729671"/>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tx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331902527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1538939433"/>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tx2"/>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338622190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1"/>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tx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1390085215"/>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rmAutofit/>
          </a:bodyPr>
          <a:lstStyle>
            <a:lvl1pPr marL="0" indent="0">
              <a:lnSpc>
                <a:spcPct val="100000"/>
              </a:lnSpc>
              <a:buNone/>
              <a:defRPr sz="2000"/>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4067041"/>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rm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376872396"/>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rm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p:txBody>
      </p:sp>
    </p:spTree>
    <p:extLst>
      <p:ext uri="{BB962C8B-B14F-4D97-AF65-F5344CB8AC3E}">
        <p14:creationId xmlns:p14="http://schemas.microsoft.com/office/powerpoint/2010/main" val="399134173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normAutofit/>
          </a:bodyPr>
          <a:lstStyle/>
          <a:p>
            <a:r>
              <a:rPr lang="en-US" noProof="0"/>
              <a:t>Click to edit Master title style</a:t>
            </a:r>
            <a:endParaRPr lang="nb-NO" noProof="0" dirty="0"/>
          </a:p>
        </p:txBody>
      </p:sp>
    </p:spTree>
    <p:extLst>
      <p:ext uri="{BB962C8B-B14F-4D97-AF65-F5344CB8AC3E}">
        <p14:creationId xmlns:p14="http://schemas.microsoft.com/office/powerpoint/2010/main" val="111342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rm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normAutofit/>
          </a:bodyPr>
          <a:lstStyle/>
          <a:p>
            <a:r>
              <a:rPr lang="en-US" noProof="0"/>
              <a:t>Click to edit Master title style</a:t>
            </a:r>
            <a:endParaRPr lang="nb-NO" noProof="0" dirty="0"/>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rm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rm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rm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rm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rm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rm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rm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rm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rm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rm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rm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rm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dirty="0"/>
              <a:t>Hen </a:t>
            </a:r>
            <a:r>
              <a:rPr lang="nb-NO" noProof="0" dirty="0" err="1"/>
              <a:t>Hennesen</a:t>
            </a:r>
            <a:endParaRPr lang="nb-NO" noProof="0" dirty="0"/>
          </a:p>
        </p:txBody>
      </p:sp>
    </p:spTree>
    <p:extLst>
      <p:ext uri="{BB962C8B-B14F-4D97-AF65-F5344CB8AC3E}">
        <p14:creationId xmlns:p14="http://schemas.microsoft.com/office/powerpoint/2010/main" val="1945745544"/>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nb-NO" noProof="0"/>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a:solidFill>
            <a:schemeClr val="bg2"/>
          </a:solidFill>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nb-NO" noProof="0"/>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nb-NO" noProof="0"/>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Klikk for å redigere tekststiler i malen</a:t>
            </a:r>
          </a:p>
          <a:p>
            <a:pPr lvl="1"/>
            <a:r>
              <a:rPr lang="nb-NO" noProof="0"/>
              <a:t>Andre nivå</a:t>
            </a:r>
          </a:p>
          <a:p>
            <a:pPr lvl="2"/>
            <a:r>
              <a:rPr lang="nb-NO" noProof="0"/>
              <a:t>Tredje nivå</a:t>
            </a:r>
          </a:p>
          <a:p>
            <a:pPr lvl="3"/>
            <a:r>
              <a:rPr lang="nb-NO" noProof="0"/>
              <a:t>Fjerde nivå</a:t>
            </a:r>
          </a:p>
          <a:p>
            <a:pPr lvl="4"/>
            <a:r>
              <a:rPr lang="nb-NO" noProof="0"/>
              <a:t>Femte nivå</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Klikk for å redigere tittelstil</a:t>
            </a:r>
          </a:p>
        </p:txBody>
      </p:sp>
      <p:sp>
        <p:nvSpPr>
          <p:cNvPr id="12" name="Footer Placeholder 11">
            <a:extLst>
              <a:ext uri="{FF2B5EF4-FFF2-40B4-BE49-F238E27FC236}">
                <a16:creationId xmlns:a16="http://schemas.microsoft.com/office/drawing/2014/main" id="{3AB6F7A2-99CB-458D-821B-234EC5F565DC}"/>
              </a:ext>
            </a:extLst>
          </p:cNvPr>
          <p:cNvSpPr>
            <a:spLocks noGrp="1"/>
          </p:cNvSpPr>
          <p:nvPr>
            <p:ph type="ftr" sz="quarter" idx="3"/>
          </p:nvPr>
        </p:nvSpPr>
        <p:spPr>
          <a:xfrm>
            <a:off x="838200" y="6200775"/>
            <a:ext cx="5257800" cy="394335"/>
          </a:xfrm>
          <a:prstGeom prst="rect">
            <a:avLst/>
          </a:prstGeom>
        </p:spPr>
        <p:txBody>
          <a:bodyPr vert="horz" lIns="0" tIns="0" rIns="0" bIns="0" rtlCol="0" anchor="ctr"/>
          <a:lstStyle>
            <a:lvl1pPr algn="l">
              <a:defRPr sz="1000">
                <a:solidFill>
                  <a:schemeClr val="bg1">
                    <a:lumMod val="50000"/>
                  </a:schemeClr>
                </a:solidFill>
              </a:defRPr>
            </a:lvl1pPr>
          </a:lstStyle>
          <a:p>
            <a:r>
              <a:rPr lang="nb-NO" noProof="0"/>
              <a:t>Bouvet presentasjonsmal Oktober 2021</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303093049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Lst>
  <p:hf hdr="0" dt="0"/>
  <p:txStyles>
    <p:titleStyle>
      <a:lvl1pPr algn="l" defTabSz="914400" rtl="0" eaLnBrk="1" latinLnBrk="0" hangingPunct="1">
        <a:lnSpc>
          <a:spcPct val="90000"/>
        </a:lnSpc>
        <a:spcBef>
          <a:spcPct val="0"/>
        </a:spcBef>
        <a:buNone/>
        <a:defRPr sz="4000" b="1" kern="1200">
          <a:solidFill>
            <a:schemeClr val="bg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nb-NO" noProof="0"/>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rmAutofit/>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1220520348"/>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2" r:id="rId3"/>
    <p:sldLayoutId id="2147483831" r:id="rId4"/>
    <p:sldLayoutId id="2147483832" r:id="rId5"/>
    <p:sldLayoutId id="2147483830" r:id="rId6"/>
    <p:sldLayoutId id="2147483771" r:id="rId7"/>
    <p:sldLayoutId id="2147483778" r:id="rId8"/>
    <p:sldLayoutId id="2147483773" r:id="rId9"/>
    <p:sldLayoutId id="2147483774" r:id="rId10"/>
    <p:sldLayoutId id="2147483776" r:id="rId11"/>
    <p:sldLayoutId id="2147483777" r:id="rId12"/>
    <p:sldLayoutId id="2147483826"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28" r:id="rId25"/>
    <p:sldLayoutId id="2147483829" r:id="rId26"/>
  </p:sldLayoutIdLst>
  <p:hf hdr="0" dt="0"/>
  <p:txStyles>
    <p:titleStyle>
      <a:lvl1pPr algn="l" defTabSz="914400" rtl="0" eaLnBrk="1" latinLnBrk="0" hangingPunct="1">
        <a:lnSpc>
          <a:spcPct val="90000"/>
        </a:lnSpc>
        <a:spcBef>
          <a:spcPct val="0"/>
        </a:spcBef>
        <a:buNone/>
        <a:defRPr sz="4000" b="1" kern="1200">
          <a:solidFill>
            <a:schemeClr val="tx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dirty="0" err="1"/>
              <a:t>Click</a:t>
            </a:r>
            <a:r>
              <a:rPr lang="nb-NO" noProof="0" dirty="0"/>
              <a:t> to </a:t>
            </a:r>
            <a:r>
              <a:rPr lang="nb-NO" noProof="0" dirty="0" err="1"/>
              <a:t>edit</a:t>
            </a:r>
            <a:r>
              <a:rPr lang="nb-NO" noProof="0" dirty="0"/>
              <a: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rmAutofit/>
          </a:bodyPr>
          <a:lstStyle/>
          <a:p>
            <a:r>
              <a:rPr lang="nb-NO" noProof="0" dirty="0" err="1"/>
              <a:t>Click</a:t>
            </a:r>
            <a:r>
              <a:rPr lang="nb-NO" noProof="0" dirty="0"/>
              <a:t> to </a:t>
            </a:r>
            <a:r>
              <a:rPr lang="nb-NO" noProof="0" dirty="0" err="1"/>
              <a:t>edit</a:t>
            </a:r>
            <a:r>
              <a:rPr lang="nb-NO" noProof="0" dirty="0"/>
              <a:t> Master </a:t>
            </a:r>
            <a:r>
              <a:rPr lang="nb-NO" noProof="0" dirty="0" err="1"/>
              <a:t>title</a:t>
            </a:r>
            <a:r>
              <a:rPr lang="nb-NO" noProof="0" dirty="0"/>
              <a:t> style</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175585408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Lst>
  <p:hf hdr="0" dt="0"/>
  <p:txStyles>
    <p:titleStyle>
      <a:lvl1pPr algn="l" defTabSz="914400" rtl="0" eaLnBrk="1" latinLnBrk="0" hangingPunct="1">
        <a:lnSpc>
          <a:spcPct val="90000"/>
        </a:lnSpc>
        <a:spcBef>
          <a:spcPct val="0"/>
        </a:spcBef>
        <a:buNone/>
        <a:defRPr sz="4000" b="1" kern="1200">
          <a:solidFill>
            <a:schemeClr val="tx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11.emf"/><Relationship Id="rId16" Type="http://schemas.openxmlformats.org/officeDocument/2006/relationships/image" Target="../media/image35.svg"/><Relationship Id="rId1" Type="http://schemas.openxmlformats.org/officeDocument/2006/relationships/slideLayout" Target="../slideLayouts/slideLayout2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svg"/><Relationship Id="rId7" Type="http://schemas.openxmlformats.org/officeDocument/2006/relationships/image" Target="../media/image91.sv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image" Target="../media/image86.png"/><Relationship Id="rId16" Type="http://schemas.openxmlformats.org/officeDocument/2006/relationships/image" Target="../media/image100.png"/><Relationship Id="rId1" Type="http://schemas.openxmlformats.org/officeDocument/2006/relationships/slideLayout" Target="../slideLayouts/slideLayout9.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5" Type="http://schemas.openxmlformats.org/officeDocument/2006/relationships/image" Target="../media/image9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94.png"/><Relationship Id="rId18" Type="http://schemas.openxmlformats.org/officeDocument/2006/relationships/image" Target="../media/image99.svg"/><Relationship Id="rId3"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svg"/><Relationship Id="rId17" Type="http://schemas.openxmlformats.org/officeDocument/2006/relationships/image" Target="../media/image98.png"/><Relationship Id="rId2" Type="http://schemas.openxmlformats.org/officeDocument/2006/relationships/notesSlide" Target="../notesSlides/notesSlide5.xml"/><Relationship Id="rId16" Type="http://schemas.openxmlformats.org/officeDocument/2006/relationships/image" Target="../media/image97.svg"/><Relationship Id="rId20" Type="http://schemas.openxmlformats.org/officeDocument/2006/relationships/image" Target="../media/image3.svg"/><Relationship Id="rId1" Type="http://schemas.openxmlformats.org/officeDocument/2006/relationships/slideLayout" Target="../slideLayouts/slideLayout3.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svg"/><Relationship Id="rId19" Type="http://schemas.openxmlformats.org/officeDocument/2006/relationships/image" Target="../media/image2.png"/><Relationship Id="rId4" Type="http://schemas.openxmlformats.org/officeDocument/2006/relationships/image" Target="../media/image103.svg"/><Relationship Id="rId9" Type="http://schemas.openxmlformats.org/officeDocument/2006/relationships/image" Target="../media/image90.png"/><Relationship Id="rId14" Type="http://schemas.openxmlformats.org/officeDocument/2006/relationships/image" Target="../media/image95.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image" Target="../media/image106.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1.svg"/><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svg"/><Relationship Id="rId7" Type="http://schemas.openxmlformats.org/officeDocument/2006/relationships/image" Target="../media/image113.svg"/><Relationship Id="rId2" Type="http://schemas.openxmlformats.org/officeDocument/2006/relationships/image" Target="../media/image108.png"/><Relationship Id="rId1" Type="http://schemas.openxmlformats.org/officeDocument/2006/relationships/slideLayout" Target="../slideLayouts/slideLayout3.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svg"/></Relationships>
</file>

<file path=ppt/slides/_rels/slide36.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1.sv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1.sv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9.svg"/><Relationship Id="rId7" Type="http://schemas.openxmlformats.org/officeDocument/2006/relationships/image" Target="../media/image121.svg"/><Relationship Id="rId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120.png"/><Relationship Id="rId11" Type="http://schemas.openxmlformats.org/officeDocument/2006/relationships/image" Target="../media/image125.svg"/><Relationship Id="rId5" Type="http://schemas.openxmlformats.org/officeDocument/2006/relationships/image" Target="../media/image87.svg"/><Relationship Id="rId10" Type="http://schemas.openxmlformats.org/officeDocument/2006/relationships/image" Target="../media/image124.png"/><Relationship Id="rId4" Type="http://schemas.openxmlformats.org/officeDocument/2006/relationships/image" Target="../media/image86.png"/><Relationship Id="rId9" Type="http://schemas.openxmlformats.org/officeDocument/2006/relationships/image" Target="../media/image123.svg"/></Relationships>
</file>

<file path=ppt/slides/_rels/slide4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1.svg"/><Relationship Id="rId3" Type="http://schemas.openxmlformats.org/officeDocument/2006/relationships/image" Target="../media/image119.svg"/><Relationship Id="rId7" Type="http://schemas.openxmlformats.org/officeDocument/2006/relationships/image" Target="../media/image127.svg"/><Relationship Id="rId12" Type="http://schemas.openxmlformats.org/officeDocument/2006/relationships/image" Target="../media/image130.png"/><Relationship Id="rId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126.png"/><Relationship Id="rId11" Type="http://schemas.openxmlformats.org/officeDocument/2006/relationships/image" Target="../media/image129.svg"/><Relationship Id="rId5" Type="http://schemas.openxmlformats.org/officeDocument/2006/relationships/image" Target="../media/image121.svg"/><Relationship Id="rId15" Type="http://schemas.openxmlformats.org/officeDocument/2006/relationships/image" Target="../media/image133.svg"/><Relationship Id="rId10" Type="http://schemas.openxmlformats.org/officeDocument/2006/relationships/image" Target="../media/image128.pn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2.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2" Type="http://schemas.openxmlformats.org/officeDocument/2006/relationships/image" Target="../media/image147.g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67.xml.rels><?xml version="1.0" encoding="UTF-8" standalone="yes"?>
<Relationships xmlns="http://schemas.openxmlformats.org/package/2006/relationships"><Relationship Id="rId2" Type="http://schemas.openxmlformats.org/officeDocument/2006/relationships/image" Target="../media/image157.gif"/><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58.gi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emf"/><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11.emf"/><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0082468F-E5E4-0243-8E9A-A62B53C3AFB5}"/>
              </a:ext>
            </a:extLst>
          </p:cNvPr>
          <p:cNvSpPr>
            <a:spLocks noGrp="1"/>
          </p:cNvSpPr>
          <p:nvPr>
            <p:ph type="title"/>
          </p:nvPr>
        </p:nvSpPr>
        <p:spPr/>
        <p:txBody>
          <a:bodyPr>
            <a:normAutofit/>
          </a:bodyPr>
          <a:lstStyle/>
          <a:p>
            <a:r>
              <a:rPr lang="nb-NO" noProof="0" dirty="0"/>
              <a:t>5 lærdommer</a:t>
            </a:r>
            <a:br>
              <a:rPr lang="nb-NO" noProof="0" dirty="0"/>
            </a:br>
            <a:r>
              <a:rPr lang="nb-NO" noProof="0" dirty="0"/>
              <a:t>om </a:t>
            </a:r>
            <a:br>
              <a:rPr lang="nb-NO" noProof="0" dirty="0"/>
            </a:br>
            <a:r>
              <a:rPr lang="nb-NO" noProof="0" dirty="0" err="1"/>
              <a:t>Devsecops</a:t>
            </a:r>
            <a:r>
              <a:rPr lang="nb-NO" noProof="0" dirty="0"/>
              <a:t> </a:t>
            </a:r>
          </a:p>
        </p:txBody>
      </p:sp>
      <p:sp>
        <p:nvSpPr>
          <p:cNvPr id="2" name="Text Placeholder 1">
            <a:extLst>
              <a:ext uri="{FF2B5EF4-FFF2-40B4-BE49-F238E27FC236}">
                <a16:creationId xmlns:a16="http://schemas.microsoft.com/office/drawing/2014/main" id="{0917405D-02C6-43AA-8E3E-39193617BC07}"/>
              </a:ext>
            </a:extLst>
          </p:cNvPr>
          <p:cNvSpPr>
            <a:spLocks noGrp="1"/>
          </p:cNvSpPr>
          <p:nvPr>
            <p:ph type="body" sz="quarter" idx="10"/>
          </p:nvPr>
        </p:nvSpPr>
        <p:spPr/>
        <p:txBody>
          <a:bodyPr/>
          <a:lstStyle/>
          <a:p>
            <a:r>
              <a:rPr lang="nb-NO" noProof="0" dirty="0"/>
              <a:t>Johan Paramanathan</a:t>
            </a:r>
          </a:p>
        </p:txBody>
      </p:sp>
      <p:sp>
        <p:nvSpPr>
          <p:cNvPr id="4" name="Text Placeholder 3">
            <a:extLst>
              <a:ext uri="{FF2B5EF4-FFF2-40B4-BE49-F238E27FC236}">
                <a16:creationId xmlns:a16="http://schemas.microsoft.com/office/drawing/2014/main" id="{93DC9662-E36C-4F7D-B171-4EA4632BA6BC}"/>
              </a:ext>
            </a:extLst>
          </p:cNvPr>
          <p:cNvSpPr>
            <a:spLocks noGrp="1"/>
          </p:cNvSpPr>
          <p:nvPr>
            <p:ph type="body" sz="quarter" idx="11"/>
          </p:nvPr>
        </p:nvSpPr>
        <p:spPr/>
        <p:txBody>
          <a:bodyPr/>
          <a:lstStyle/>
          <a:p>
            <a:endParaRPr lang="nb-NO" noProof="0" dirty="0"/>
          </a:p>
        </p:txBody>
      </p:sp>
    </p:spTree>
    <p:extLst>
      <p:ext uri="{BB962C8B-B14F-4D97-AF65-F5344CB8AC3E}">
        <p14:creationId xmlns:p14="http://schemas.microsoft.com/office/powerpoint/2010/main" val="28091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DE37-D2C3-F3FB-7628-43FC02479597}"/>
              </a:ext>
            </a:extLst>
          </p:cNvPr>
          <p:cNvSpPr>
            <a:spLocks noGrp="1"/>
          </p:cNvSpPr>
          <p:nvPr>
            <p:ph type="title"/>
          </p:nvPr>
        </p:nvSpPr>
        <p:spPr>
          <a:xfrm>
            <a:off x="1137654" y="22037"/>
            <a:ext cx="10044023" cy="877729"/>
          </a:xfrm>
        </p:spPr>
        <p:txBody>
          <a:bodyPr anchor="ctr">
            <a:normAutofit fontScale="90000"/>
          </a:bodyPr>
          <a:lstStyle/>
          <a:p>
            <a:r>
              <a:rPr lang="nb-NO" sz="4000" dirty="0">
                <a:latin typeface="Inter" panose="02000503000000020004" pitchFamily="2" charset="0"/>
                <a:ea typeface="Inter" panose="02000503000000020004" pitchFamily="2" charset="0"/>
                <a:cs typeface="Inter" panose="02000503000000020004" pitchFamily="2" charset="0"/>
              </a:rPr>
              <a:t>Hvordan ser den «ideelle» prosessen ut?</a:t>
            </a:r>
          </a:p>
        </p:txBody>
      </p:sp>
      <p:sp>
        <p:nvSpPr>
          <p:cNvPr id="20" name="Rounded Rectangle 19">
            <a:extLst>
              <a:ext uri="{FF2B5EF4-FFF2-40B4-BE49-F238E27FC236}">
                <a16:creationId xmlns:a16="http://schemas.microsoft.com/office/drawing/2014/main" id="{857507FD-58C7-AB51-73AA-80353134F9D3}"/>
              </a:ext>
            </a:extLst>
          </p:cNvPr>
          <p:cNvSpPr/>
          <p:nvPr/>
        </p:nvSpPr>
        <p:spPr>
          <a:xfrm>
            <a:off x="4812609" y="1347782"/>
            <a:ext cx="2566782" cy="226325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CEE98F4B-2A75-1FE7-D139-7F1958C80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811" y="2109486"/>
            <a:ext cx="2287713" cy="1198326"/>
          </a:xfrm>
          <a:prstGeom prst="roundRect">
            <a:avLst/>
          </a:prstGeom>
        </p:spPr>
      </p:pic>
      <p:sp>
        <p:nvSpPr>
          <p:cNvPr id="22" name="TextBox 21">
            <a:extLst>
              <a:ext uri="{FF2B5EF4-FFF2-40B4-BE49-F238E27FC236}">
                <a16:creationId xmlns:a16="http://schemas.microsoft.com/office/drawing/2014/main" id="{FEC7A4CB-9F12-B0C8-5D9C-1BB868749638}"/>
              </a:ext>
            </a:extLst>
          </p:cNvPr>
          <p:cNvSpPr txBox="1"/>
          <p:nvPr/>
        </p:nvSpPr>
        <p:spPr>
          <a:xfrm>
            <a:off x="5409533" y="1600784"/>
            <a:ext cx="13169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err="1">
                <a:ln>
                  <a:noFill/>
                </a:ln>
                <a:solidFill>
                  <a:prstClr val="white"/>
                </a:solidFill>
                <a:effectLst/>
                <a:uLnTx/>
                <a:uFillTx/>
                <a:latin typeface="Calibri" panose="020F0502020204030204"/>
                <a:ea typeface="+mn-ea"/>
                <a:cs typeface="+mn-cs"/>
              </a:rPr>
              <a:t>DevSecOps</a:t>
            </a:r>
            <a:endPar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ight Brace 22">
            <a:extLst>
              <a:ext uri="{FF2B5EF4-FFF2-40B4-BE49-F238E27FC236}">
                <a16:creationId xmlns:a16="http://schemas.microsoft.com/office/drawing/2014/main" id="{B077345F-7DA4-FB0C-DEBF-DC9342B384EC}"/>
              </a:ext>
            </a:extLst>
          </p:cNvPr>
          <p:cNvSpPr/>
          <p:nvPr/>
        </p:nvSpPr>
        <p:spPr>
          <a:xfrm rot="16200000">
            <a:off x="6028461" y="-597808"/>
            <a:ext cx="262422" cy="95761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Graphic 6" descr="Programmer female outline">
            <a:extLst>
              <a:ext uri="{FF2B5EF4-FFF2-40B4-BE49-F238E27FC236}">
                <a16:creationId xmlns:a16="http://schemas.microsoft.com/office/drawing/2014/main" id="{E8416A05-A62B-2EE3-5E1A-15BE34F018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03208"/>
            <a:ext cx="1577722" cy="1577722"/>
          </a:xfrm>
          <a:prstGeom prst="rect">
            <a:avLst/>
          </a:prstGeom>
        </p:spPr>
      </p:pic>
      <p:pic>
        <p:nvPicPr>
          <p:cNvPr id="9" name="Graphic 8" descr="Robot Hand outline">
            <a:extLst>
              <a:ext uri="{FF2B5EF4-FFF2-40B4-BE49-F238E27FC236}">
                <a16:creationId xmlns:a16="http://schemas.microsoft.com/office/drawing/2014/main" id="{3B8CB5FF-CA8A-D5D7-A867-068C45BCBA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0724" y="4967327"/>
            <a:ext cx="914400" cy="914400"/>
          </a:xfrm>
          <a:prstGeom prst="rect">
            <a:avLst/>
          </a:prstGeom>
        </p:spPr>
      </p:pic>
      <p:sp>
        <p:nvSpPr>
          <p:cNvPr id="12" name="TextBox 11">
            <a:extLst>
              <a:ext uri="{FF2B5EF4-FFF2-40B4-BE49-F238E27FC236}">
                <a16:creationId xmlns:a16="http://schemas.microsoft.com/office/drawing/2014/main" id="{E218ED25-B06A-3E36-3521-35F6A557366F}"/>
              </a:ext>
            </a:extLst>
          </p:cNvPr>
          <p:cNvSpPr txBox="1"/>
          <p:nvPr/>
        </p:nvSpPr>
        <p:spPr>
          <a:xfrm>
            <a:off x="2733670" y="5875979"/>
            <a:ext cx="1577721" cy="262423"/>
          </a:xfrm>
          <a:prstGeom prst="rect">
            <a:avLst/>
          </a:prstGeom>
          <a:noFill/>
        </p:spPr>
        <p:txBody>
          <a:bodyPr wrap="none" lIns="0" tIns="0" rIns="0" bIns="0" rtlCol="0">
            <a:noAutofit/>
          </a:bodyPr>
          <a:lstStyle/>
          <a:p>
            <a:pPr algn="l"/>
            <a:r>
              <a:rPr lang="nb-NO" sz="1600" dirty="0">
                <a:solidFill>
                  <a:schemeClr val="bg2"/>
                </a:solidFill>
              </a:rPr>
              <a:t>Automatiserte </a:t>
            </a:r>
            <a:br>
              <a:rPr lang="nb-NO" sz="1600" dirty="0">
                <a:solidFill>
                  <a:schemeClr val="bg2"/>
                </a:solidFill>
              </a:rPr>
            </a:br>
            <a:r>
              <a:rPr lang="nb-NO" sz="1600" dirty="0">
                <a:solidFill>
                  <a:schemeClr val="bg2"/>
                </a:solidFill>
              </a:rPr>
              <a:t>tester</a:t>
            </a:r>
          </a:p>
        </p:txBody>
      </p:sp>
      <p:pic>
        <p:nvPicPr>
          <p:cNvPr id="14" name="Graphic 13" descr="Building Brick Wall outline">
            <a:extLst>
              <a:ext uri="{FF2B5EF4-FFF2-40B4-BE49-F238E27FC236}">
                <a16:creationId xmlns:a16="http://schemas.microsoft.com/office/drawing/2014/main" id="{6E95CABC-3C18-6A33-2852-EAF5989DBB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1904" y="4967327"/>
            <a:ext cx="914400" cy="914400"/>
          </a:xfrm>
          <a:prstGeom prst="rect">
            <a:avLst/>
          </a:prstGeom>
        </p:spPr>
      </p:pic>
      <p:sp>
        <p:nvSpPr>
          <p:cNvPr id="15" name="TextBox 14">
            <a:extLst>
              <a:ext uri="{FF2B5EF4-FFF2-40B4-BE49-F238E27FC236}">
                <a16:creationId xmlns:a16="http://schemas.microsoft.com/office/drawing/2014/main" id="{F3314A8D-87A9-A874-0EFA-FD813D6ECE58}"/>
              </a:ext>
            </a:extLst>
          </p:cNvPr>
          <p:cNvSpPr txBox="1"/>
          <p:nvPr/>
        </p:nvSpPr>
        <p:spPr>
          <a:xfrm>
            <a:off x="4495407" y="5895202"/>
            <a:ext cx="701458" cy="331074"/>
          </a:xfrm>
          <a:prstGeom prst="rect">
            <a:avLst/>
          </a:prstGeom>
          <a:noFill/>
        </p:spPr>
        <p:txBody>
          <a:bodyPr wrap="none" lIns="0" tIns="0" rIns="0" bIns="0" rtlCol="0">
            <a:noAutofit/>
          </a:bodyPr>
          <a:lstStyle/>
          <a:p>
            <a:pPr algn="l"/>
            <a:r>
              <a:rPr lang="nb-NO" sz="1600" dirty="0">
                <a:solidFill>
                  <a:schemeClr val="bg2"/>
                </a:solidFill>
              </a:rPr>
              <a:t>Bygg</a:t>
            </a:r>
          </a:p>
        </p:txBody>
      </p:sp>
      <p:pic>
        <p:nvPicPr>
          <p:cNvPr id="17" name="Graphic 16" descr="Clipboard Partially Crossed outline">
            <a:extLst>
              <a:ext uri="{FF2B5EF4-FFF2-40B4-BE49-F238E27FC236}">
                <a16:creationId xmlns:a16="http://schemas.microsoft.com/office/drawing/2014/main" id="{F8CE1083-8050-F45F-7764-606DE8F01A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0478" y="5042724"/>
            <a:ext cx="914400" cy="914400"/>
          </a:xfrm>
          <a:prstGeom prst="rect">
            <a:avLst/>
          </a:prstGeom>
        </p:spPr>
      </p:pic>
      <p:sp>
        <p:nvSpPr>
          <p:cNvPr id="18" name="TextBox 17">
            <a:extLst>
              <a:ext uri="{FF2B5EF4-FFF2-40B4-BE49-F238E27FC236}">
                <a16:creationId xmlns:a16="http://schemas.microsoft.com/office/drawing/2014/main" id="{A2C7C94C-7B2E-99A9-D79A-AABAB25EEF28}"/>
              </a:ext>
            </a:extLst>
          </p:cNvPr>
          <p:cNvSpPr txBox="1"/>
          <p:nvPr/>
        </p:nvSpPr>
        <p:spPr>
          <a:xfrm>
            <a:off x="6557486" y="5929528"/>
            <a:ext cx="1577722" cy="262422"/>
          </a:xfrm>
          <a:prstGeom prst="rect">
            <a:avLst/>
          </a:prstGeom>
          <a:noFill/>
        </p:spPr>
        <p:txBody>
          <a:bodyPr wrap="none" lIns="0" tIns="0" rIns="0" bIns="0" rtlCol="0">
            <a:noAutofit/>
          </a:bodyPr>
          <a:lstStyle/>
          <a:p>
            <a:pPr algn="l"/>
            <a:r>
              <a:rPr lang="nb-NO" sz="1600" dirty="0">
                <a:solidFill>
                  <a:schemeClr val="bg2"/>
                </a:solidFill>
              </a:rPr>
              <a:t>Test og</a:t>
            </a:r>
            <a:br>
              <a:rPr lang="nb-NO" sz="1600" dirty="0">
                <a:solidFill>
                  <a:schemeClr val="bg2"/>
                </a:solidFill>
              </a:rPr>
            </a:br>
            <a:r>
              <a:rPr lang="nb-NO" sz="1600" dirty="0">
                <a:solidFill>
                  <a:schemeClr val="bg2"/>
                </a:solidFill>
              </a:rPr>
              <a:t> </a:t>
            </a:r>
            <a:r>
              <a:rPr lang="nb-NO" sz="1600" dirty="0" err="1">
                <a:solidFill>
                  <a:schemeClr val="bg2"/>
                </a:solidFill>
              </a:rPr>
              <a:t>deploy</a:t>
            </a:r>
            <a:endParaRPr lang="nb-NO" sz="1600" dirty="0">
              <a:solidFill>
                <a:schemeClr val="bg2"/>
              </a:solidFill>
            </a:endParaRPr>
          </a:p>
        </p:txBody>
      </p:sp>
      <p:pic>
        <p:nvPicPr>
          <p:cNvPr id="19" name="Graphic 18" descr="Robot Hand outline">
            <a:extLst>
              <a:ext uri="{FF2B5EF4-FFF2-40B4-BE49-F238E27FC236}">
                <a16:creationId xmlns:a16="http://schemas.microsoft.com/office/drawing/2014/main" id="{9F37E207-A413-C9C2-2676-2B35A64954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7885" y="5024777"/>
            <a:ext cx="914400" cy="914400"/>
          </a:xfrm>
          <a:prstGeom prst="rect">
            <a:avLst/>
          </a:prstGeom>
        </p:spPr>
      </p:pic>
      <p:sp>
        <p:nvSpPr>
          <p:cNvPr id="24" name="TextBox 23">
            <a:extLst>
              <a:ext uri="{FF2B5EF4-FFF2-40B4-BE49-F238E27FC236}">
                <a16:creationId xmlns:a16="http://schemas.microsoft.com/office/drawing/2014/main" id="{83BF0402-C544-8777-6B76-344C324A9711}"/>
              </a:ext>
            </a:extLst>
          </p:cNvPr>
          <p:cNvSpPr txBox="1"/>
          <p:nvPr/>
        </p:nvSpPr>
        <p:spPr>
          <a:xfrm>
            <a:off x="7959623" y="5946145"/>
            <a:ext cx="1577721" cy="262423"/>
          </a:xfrm>
          <a:prstGeom prst="rect">
            <a:avLst/>
          </a:prstGeom>
          <a:noFill/>
        </p:spPr>
        <p:txBody>
          <a:bodyPr wrap="none" lIns="0" tIns="0" rIns="0" bIns="0" rtlCol="0">
            <a:noAutofit/>
          </a:bodyPr>
          <a:lstStyle/>
          <a:p>
            <a:pPr algn="l"/>
            <a:r>
              <a:rPr lang="nb-NO" sz="1600" dirty="0">
                <a:solidFill>
                  <a:schemeClr val="bg2"/>
                </a:solidFill>
              </a:rPr>
              <a:t>Automatiserte </a:t>
            </a:r>
            <a:br>
              <a:rPr lang="nb-NO" sz="1600" dirty="0">
                <a:solidFill>
                  <a:schemeClr val="bg2"/>
                </a:solidFill>
              </a:rPr>
            </a:br>
            <a:r>
              <a:rPr lang="nb-NO" sz="1600" dirty="0">
                <a:solidFill>
                  <a:schemeClr val="bg2"/>
                </a:solidFill>
              </a:rPr>
              <a:t>tester</a:t>
            </a:r>
          </a:p>
        </p:txBody>
      </p:sp>
      <p:pic>
        <p:nvPicPr>
          <p:cNvPr id="26" name="Graphic 25" descr="Production outline">
            <a:extLst>
              <a:ext uri="{FF2B5EF4-FFF2-40B4-BE49-F238E27FC236}">
                <a16:creationId xmlns:a16="http://schemas.microsoft.com/office/drawing/2014/main" id="{1A253C78-6BAA-169A-DB30-AE3DBF043F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76533" y="5015127"/>
            <a:ext cx="914400" cy="914400"/>
          </a:xfrm>
          <a:prstGeom prst="rect">
            <a:avLst/>
          </a:prstGeom>
        </p:spPr>
      </p:pic>
      <p:sp>
        <p:nvSpPr>
          <p:cNvPr id="27" name="TextBox 26">
            <a:extLst>
              <a:ext uri="{FF2B5EF4-FFF2-40B4-BE49-F238E27FC236}">
                <a16:creationId xmlns:a16="http://schemas.microsoft.com/office/drawing/2014/main" id="{6C30D066-E23B-50B7-53F9-BC7BC04E363E}"/>
              </a:ext>
            </a:extLst>
          </p:cNvPr>
          <p:cNvSpPr txBox="1"/>
          <p:nvPr/>
        </p:nvSpPr>
        <p:spPr>
          <a:xfrm>
            <a:off x="10712672" y="5977327"/>
            <a:ext cx="1340285" cy="262423"/>
          </a:xfrm>
          <a:prstGeom prst="rect">
            <a:avLst/>
          </a:prstGeom>
          <a:noFill/>
        </p:spPr>
        <p:txBody>
          <a:bodyPr wrap="none" lIns="0" tIns="0" rIns="0" bIns="0" rtlCol="0">
            <a:noAutofit/>
          </a:bodyPr>
          <a:lstStyle/>
          <a:p>
            <a:pPr algn="l"/>
            <a:r>
              <a:rPr lang="nb-NO" sz="1600" dirty="0">
                <a:solidFill>
                  <a:schemeClr val="bg2"/>
                </a:solidFill>
              </a:rPr>
              <a:t>Produksjon</a:t>
            </a:r>
          </a:p>
        </p:txBody>
      </p:sp>
      <p:sp>
        <p:nvSpPr>
          <p:cNvPr id="28" name="TextBox 27">
            <a:extLst>
              <a:ext uri="{FF2B5EF4-FFF2-40B4-BE49-F238E27FC236}">
                <a16:creationId xmlns:a16="http://schemas.microsoft.com/office/drawing/2014/main" id="{17B78EEC-C854-99D6-4669-DDA4AE9BF300}"/>
              </a:ext>
            </a:extLst>
          </p:cNvPr>
          <p:cNvSpPr txBox="1"/>
          <p:nvPr/>
        </p:nvSpPr>
        <p:spPr>
          <a:xfrm>
            <a:off x="9131474" y="2079321"/>
            <a:ext cx="0" cy="0"/>
          </a:xfrm>
          <a:prstGeom prst="rect">
            <a:avLst/>
          </a:prstGeom>
          <a:noFill/>
        </p:spPr>
        <p:txBody>
          <a:bodyPr wrap="none" lIns="0" tIns="0" rIns="0" bIns="0" rtlCol="0">
            <a:noAutofit/>
          </a:bodyPr>
          <a:lstStyle/>
          <a:p>
            <a:pPr algn="l"/>
            <a:endParaRPr lang="nb-NO" sz="1600" dirty="0">
              <a:solidFill>
                <a:schemeClr val="bg2"/>
              </a:solidFill>
            </a:endParaRPr>
          </a:p>
        </p:txBody>
      </p:sp>
      <p:pic>
        <p:nvPicPr>
          <p:cNvPr id="6" name="Graphic 5" descr="Shield Tick outline">
            <a:extLst>
              <a:ext uri="{FF2B5EF4-FFF2-40B4-BE49-F238E27FC236}">
                <a16:creationId xmlns:a16="http://schemas.microsoft.com/office/drawing/2014/main" id="{97679F91-7698-1119-804C-93419D17D2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71596" y="4951257"/>
            <a:ext cx="914400" cy="914400"/>
          </a:xfrm>
          <a:prstGeom prst="rect">
            <a:avLst/>
          </a:prstGeom>
        </p:spPr>
      </p:pic>
      <p:pic>
        <p:nvPicPr>
          <p:cNvPr id="10" name="Graphic 9" descr="Shield Tick outline">
            <a:extLst>
              <a:ext uri="{FF2B5EF4-FFF2-40B4-BE49-F238E27FC236}">
                <a16:creationId xmlns:a16="http://schemas.microsoft.com/office/drawing/2014/main" id="{671F0298-4097-919A-29BC-5DDFAF12AD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15516" y="5062927"/>
            <a:ext cx="914400" cy="914400"/>
          </a:xfrm>
          <a:prstGeom prst="rect">
            <a:avLst/>
          </a:prstGeom>
        </p:spPr>
      </p:pic>
      <p:pic>
        <p:nvPicPr>
          <p:cNvPr id="11" name="Graphic 10" descr="Shield Tick outline">
            <a:extLst>
              <a:ext uri="{FF2B5EF4-FFF2-40B4-BE49-F238E27FC236}">
                <a16:creationId xmlns:a16="http://schemas.microsoft.com/office/drawing/2014/main" id="{4B37D96F-8770-C1C5-CA67-363DD07B24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24947" y="5017809"/>
            <a:ext cx="914400" cy="914400"/>
          </a:xfrm>
          <a:prstGeom prst="rect">
            <a:avLst/>
          </a:prstGeom>
        </p:spPr>
      </p:pic>
      <p:pic>
        <p:nvPicPr>
          <p:cNvPr id="16" name="Graphic 15" descr="Web design outline">
            <a:extLst>
              <a:ext uri="{FF2B5EF4-FFF2-40B4-BE49-F238E27FC236}">
                <a16:creationId xmlns:a16="http://schemas.microsoft.com/office/drawing/2014/main" id="{042ED914-C109-DD75-3194-741BCA8ABF7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4832" y="5011309"/>
            <a:ext cx="914400" cy="914400"/>
          </a:xfrm>
          <a:prstGeom prst="rect">
            <a:avLst/>
          </a:prstGeom>
        </p:spPr>
      </p:pic>
      <p:sp>
        <p:nvSpPr>
          <p:cNvPr id="3" name="Rectangle 2">
            <a:extLst>
              <a:ext uri="{FF2B5EF4-FFF2-40B4-BE49-F238E27FC236}">
                <a16:creationId xmlns:a16="http://schemas.microsoft.com/office/drawing/2014/main" id="{3F771EBD-149F-FF58-BE2C-D3CE84D3E0A6}"/>
              </a:ext>
            </a:extLst>
          </p:cNvPr>
          <p:cNvSpPr/>
          <p:nvPr/>
        </p:nvSpPr>
        <p:spPr>
          <a:xfrm>
            <a:off x="1396550" y="4777099"/>
            <a:ext cx="852112" cy="120022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08000" tIns="108000" rIns="108000" bIns="108000" rtlCol="0" anchor="ctr"/>
          <a:lstStyle/>
          <a:p>
            <a:pPr algn="ctr"/>
            <a:endParaRPr lang="nb-NO" sz="1600">
              <a:solidFill>
                <a:schemeClr val="tx1"/>
              </a:solidFill>
            </a:endParaRPr>
          </a:p>
        </p:txBody>
      </p:sp>
      <p:sp>
        <p:nvSpPr>
          <p:cNvPr id="4" name="Rectangle 3">
            <a:extLst>
              <a:ext uri="{FF2B5EF4-FFF2-40B4-BE49-F238E27FC236}">
                <a16:creationId xmlns:a16="http://schemas.microsoft.com/office/drawing/2014/main" id="{A39753D5-1E34-D9ED-052E-EACC2F891B5F}"/>
              </a:ext>
            </a:extLst>
          </p:cNvPr>
          <p:cNvSpPr/>
          <p:nvPr/>
        </p:nvSpPr>
        <p:spPr>
          <a:xfrm>
            <a:off x="5530796" y="4868395"/>
            <a:ext cx="852112" cy="120022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08000" tIns="108000" rIns="108000" bIns="108000" rtlCol="0" anchor="ctr"/>
          <a:lstStyle/>
          <a:p>
            <a:pPr algn="ctr"/>
            <a:endParaRPr lang="nb-NO" sz="1600">
              <a:solidFill>
                <a:schemeClr val="tx1"/>
              </a:solidFill>
            </a:endParaRPr>
          </a:p>
        </p:txBody>
      </p:sp>
      <p:sp>
        <p:nvSpPr>
          <p:cNvPr id="5" name="Rectangle 4">
            <a:extLst>
              <a:ext uri="{FF2B5EF4-FFF2-40B4-BE49-F238E27FC236}">
                <a16:creationId xmlns:a16="http://schemas.microsoft.com/office/drawing/2014/main" id="{D36DC6D4-74F8-0308-4498-E918DA78AEA4}"/>
              </a:ext>
            </a:extLst>
          </p:cNvPr>
          <p:cNvSpPr/>
          <p:nvPr/>
        </p:nvSpPr>
        <p:spPr>
          <a:xfrm>
            <a:off x="9461414" y="4877128"/>
            <a:ext cx="852112" cy="1200228"/>
          </a:xfrm>
          <a:prstGeom prst="rect">
            <a:avLst/>
          </a:prstGeom>
          <a:noFill/>
          <a:ln w="9525"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108000" tIns="108000" rIns="108000" bIns="108000" rtlCol="0" anchor="ctr"/>
          <a:lstStyle/>
          <a:p>
            <a:pPr algn="ctr"/>
            <a:endParaRPr lang="nb-NO" sz="1600">
              <a:solidFill>
                <a:schemeClr val="tx1"/>
              </a:solidFill>
            </a:endParaRPr>
          </a:p>
        </p:txBody>
      </p:sp>
    </p:spTree>
    <p:extLst>
      <p:ext uri="{BB962C8B-B14F-4D97-AF65-F5344CB8AC3E}">
        <p14:creationId xmlns:p14="http://schemas.microsoft.com/office/powerpoint/2010/main" val="4103930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22B951-05D4-DEBB-3C11-70421301FA42}"/>
              </a:ext>
            </a:extLst>
          </p:cNvPr>
          <p:cNvSpPr>
            <a:spLocks noGrp="1"/>
          </p:cNvSpPr>
          <p:nvPr>
            <p:ph type="sldNum" sz="quarter" idx="16"/>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11</a:t>
            </a:fld>
            <a:endParaRPr lang="nb-NO" noProof="0"/>
          </a:p>
        </p:txBody>
      </p:sp>
      <p:sp>
        <p:nvSpPr>
          <p:cNvPr id="3" name="Title 2">
            <a:extLst>
              <a:ext uri="{FF2B5EF4-FFF2-40B4-BE49-F238E27FC236}">
                <a16:creationId xmlns:a16="http://schemas.microsoft.com/office/drawing/2014/main" id="{1063D795-8C51-36D3-245D-5B9F93B1509E}"/>
              </a:ext>
            </a:extLst>
          </p:cNvPr>
          <p:cNvSpPr>
            <a:spLocks noGrp="1"/>
          </p:cNvSpPr>
          <p:nvPr>
            <p:ph type="title"/>
          </p:nvPr>
        </p:nvSpPr>
        <p:spPr>
          <a:xfrm>
            <a:off x="839788" y="728663"/>
            <a:ext cx="10512425" cy="1183958"/>
          </a:xfrm>
        </p:spPr>
        <p:txBody>
          <a:bodyPr anchor="t">
            <a:normAutofit/>
          </a:bodyPr>
          <a:lstStyle/>
          <a:p>
            <a:r>
              <a:rPr lang="nb-NO" dirty="0"/>
              <a:t>Hvorfor  </a:t>
            </a:r>
            <a:r>
              <a:rPr lang="nb-NO" dirty="0" err="1"/>
              <a:t>DevSecOps</a:t>
            </a:r>
            <a:endParaRPr lang="nb-NO" dirty="0"/>
          </a:p>
        </p:txBody>
      </p:sp>
      <p:sp>
        <p:nvSpPr>
          <p:cNvPr id="5" name="Text Placeholder 4">
            <a:extLst>
              <a:ext uri="{FF2B5EF4-FFF2-40B4-BE49-F238E27FC236}">
                <a16:creationId xmlns:a16="http://schemas.microsoft.com/office/drawing/2014/main" id="{8D2B42C7-69F7-A48F-C127-AC03E0CD4EAB}"/>
              </a:ext>
            </a:extLst>
          </p:cNvPr>
          <p:cNvSpPr>
            <a:spLocks noGrp="1"/>
          </p:cNvSpPr>
          <p:nvPr>
            <p:ph type="body" sz="quarter" idx="18"/>
          </p:nvPr>
        </p:nvSpPr>
        <p:spPr>
          <a:xfrm>
            <a:off x="839788" y="1304925"/>
            <a:ext cx="10512425" cy="608014"/>
          </a:xfrm>
        </p:spPr>
        <p:txBody>
          <a:bodyPr>
            <a:normAutofit/>
          </a:bodyPr>
          <a:lstStyle/>
          <a:p>
            <a:r>
              <a:rPr lang="nb-NO" dirty="0"/>
              <a:t>Hva er de «store gevinstene»? </a:t>
            </a:r>
          </a:p>
        </p:txBody>
      </p:sp>
      <p:graphicFrame>
        <p:nvGraphicFramePr>
          <p:cNvPr id="9" name="Content Placeholder 3">
            <a:extLst>
              <a:ext uri="{FF2B5EF4-FFF2-40B4-BE49-F238E27FC236}">
                <a16:creationId xmlns:a16="http://schemas.microsoft.com/office/drawing/2014/main" id="{2607630F-F4C3-9823-86A6-6F578FACA77B}"/>
              </a:ext>
            </a:extLst>
          </p:cNvPr>
          <p:cNvGraphicFramePr>
            <a:graphicFrameLocks noGrp="1"/>
          </p:cNvGraphicFramePr>
          <p:nvPr>
            <p:ph sz="quarter" idx="17"/>
            <p:extLst>
              <p:ext uri="{D42A27DB-BD31-4B8C-83A1-F6EECF244321}">
                <p14:modId xmlns:p14="http://schemas.microsoft.com/office/powerpoint/2010/main" val="3840203565"/>
              </p:ext>
            </p:extLst>
          </p:nvPr>
        </p:nvGraphicFramePr>
        <p:xfrm>
          <a:off x="839788" y="2097088"/>
          <a:ext cx="10514012" cy="410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4729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03EDE5-5801-D2C3-A0DF-102975C33E44}"/>
              </a:ext>
            </a:extLst>
          </p:cNvPr>
          <p:cNvSpPr>
            <a:spLocks noGrp="1"/>
          </p:cNvSpPr>
          <p:nvPr>
            <p:ph type="sldNum" sz="quarter" idx="16"/>
          </p:nvPr>
        </p:nvSpPr>
        <p:spPr/>
        <p:txBody>
          <a:bodyPr/>
          <a:lstStyle/>
          <a:p>
            <a:fld id="{261FDEBC-E42D-42D0-B9CA-24127F1B2280}" type="slidenum">
              <a:rPr lang="nb-NO" noProof="0" smtClean="0"/>
              <a:pPr/>
              <a:t>12</a:t>
            </a:fld>
            <a:endParaRPr lang="nb-NO" noProof="0"/>
          </a:p>
        </p:txBody>
      </p:sp>
      <p:sp>
        <p:nvSpPr>
          <p:cNvPr id="3" name="Title 2">
            <a:extLst>
              <a:ext uri="{FF2B5EF4-FFF2-40B4-BE49-F238E27FC236}">
                <a16:creationId xmlns:a16="http://schemas.microsoft.com/office/drawing/2014/main" id="{A9B28042-DD58-24BE-C621-67FB001BB685}"/>
              </a:ext>
            </a:extLst>
          </p:cNvPr>
          <p:cNvSpPr>
            <a:spLocks noGrp="1"/>
          </p:cNvSpPr>
          <p:nvPr>
            <p:ph type="title"/>
          </p:nvPr>
        </p:nvSpPr>
        <p:spPr/>
        <p:txBody>
          <a:bodyPr/>
          <a:lstStyle/>
          <a:p>
            <a:r>
              <a:rPr lang="nb-NO" dirty="0"/>
              <a:t>Ikke gjør dette</a:t>
            </a:r>
          </a:p>
        </p:txBody>
      </p:sp>
      <p:sp>
        <p:nvSpPr>
          <p:cNvPr id="12" name="Content Placeholder 11">
            <a:extLst>
              <a:ext uri="{FF2B5EF4-FFF2-40B4-BE49-F238E27FC236}">
                <a16:creationId xmlns:a16="http://schemas.microsoft.com/office/drawing/2014/main" id="{7F92E3E5-E5E0-9E30-988D-C2B98863B98E}"/>
              </a:ext>
            </a:extLst>
          </p:cNvPr>
          <p:cNvSpPr>
            <a:spLocks noGrp="1"/>
          </p:cNvSpPr>
          <p:nvPr>
            <p:ph sz="quarter" idx="17"/>
          </p:nvPr>
        </p:nvSpPr>
        <p:spPr/>
        <p:txBody>
          <a:bodyPr/>
          <a:lstStyle/>
          <a:p>
            <a:r>
              <a:rPr lang="nb-NO" dirty="0"/>
              <a:t>Lage en eller flere </a:t>
            </a:r>
            <a:r>
              <a:rPr lang="nb-NO" dirty="0" err="1"/>
              <a:t>MVPer</a:t>
            </a:r>
            <a:r>
              <a:rPr lang="nb-NO" dirty="0"/>
              <a:t> som blir </a:t>
            </a:r>
            <a:r>
              <a:rPr lang="nb-NO" dirty="0" err="1"/>
              <a:t>produksjonssatt</a:t>
            </a:r>
            <a:r>
              <a:rPr lang="nb-NO" dirty="0"/>
              <a:t>, også skylder man på sikkerhet, fordi de sier «nei, denne løsningen er usikker». </a:t>
            </a:r>
          </a:p>
          <a:p>
            <a:endParaRPr lang="nb-NO" dirty="0"/>
          </a:p>
          <a:p>
            <a:r>
              <a:rPr lang="nb-NO" dirty="0"/>
              <a:t> Sikkerhet er ikke involvert i </a:t>
            </a:r>
            <a:r>
              <a:rPr lang="nb-NO" dirty="0" err="1"/>
              <a:t>DevOps</a:t>
            </a:r>
            <a:r>
              <a:rPr lang="nb-NO" dirty="0"/>
              <a:t> teamet</a:t>
            </a:r>
          </a:p>
          <a:p>
            <a:endParaRPr lang="nb-NO" dirty="0"/>
          </a:p>
          <a:p>
            <a:r>
              <a:rPr lang="nb-NO" dirty="0"/>
              <a:t>Oppsamling av sårbarheter og </a:t>
            </a:r>
            <a:r>
              <a:rPr lang="nb-NO" dirty="0" err="1"/>
              <a:t>dependencies</a:t>
            </a:r>
            <a:endParaRPr lang="nb-NO" dirty="0"/>
          </a:p>
          <a:p>
            <a:endParaRPr lang="nb-NO" dirty="0"/>
          </a:p>
          <a:p>
            <a:endParaRPr lang="nb-NO" dirty="0"/>
          </a:p>
          <a:p>
            <a:endParaRPr lang="nb-NO" dirty="0"/>
          </a:p>
          <a:p>
            <a:endParaRPr lang="nb-NO" dirty="0"/>
          </a:p>
          <a:p>
            <a:endParaRPr lang="nb-NO" dirty="0"/>
          </a:p>
        </p:txBody>
      </p:sp>
      <p:sp>
        <p:nvSpPr>
          <p:cNvPr id="13" name="Text Placeholder 12">
            <a:extLst>
              <a:ext uri="{FF2B5EF4-FFF2-40B4-BE49-F238E27FC236}">
                <a16:creationId xmlns:a16="http://schemas.microsoft.com/office/drawing/2014/main" id="{260EFF97-87D8-FE2E-6B5B-AB0834E99A83}"/>
              </a:ext>
            </a:extLst>
          </p:cNvPr>
          <p:cNvSpPr>
            <a:spLocks noGrp="1"/>
          </p:cNvSpPr>
          <p:nvPr>
            <p:ph type="body" sz="quarter" idx="18"/>
          </p:nvPr>
        </p:nvSpPr>
        <p:spPr/>
        <p:txBody>
          <a:bodyPr/>
          <a:lstStyle/>
          <a:p>
            <a:r>
              <a:rPr lang="nb-NO" dirty="0"/>
              <a:t>Anti-</a:t>
            </a:r>
            <a:r>
              <a:rPr lang="nb-NO" dirty="0" err="1"/>
              <a:t>DevSecOps</a:t>
            </a:r>
            <a:r>
              <a:rPr lang="nb-NO" dirty="0"/>
              <a:t> </a:t>
            </a:r>
            <a:r>
              <a:rPr lang="nb-NO" dirty="0" err="1"/>
              <a:t>patterns</a:t>
            </a:r>
            <a:endParaRPr lang="nb-NO" dirty="0"/>
          </a:p>
        </p:txBody>
      </p:sp>
      <p:pic>
        <p:nvPicPr>
          <p:cNvPr id="1026" name="Picture 2" descr="Devops Sec DevOps vs Security | IT Rage Meme on ME.ME">
            <a:extLst>
              <a:ext uri="{FF2B5EF4-FFF2-40B4-BE49-F238E27FC236}">
                <a16:creationId xmlns:a16="http://schemas.microsoft.com/office/drawing/2014/main" id="{8B03B623-267A-35D3-289F-7B30C24F32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133"/>
          <a:stretch/>
        </p:blipFill>
        <p:spPr bwMode="auto">
          <a:xfrm>
            <a:off x="8073373" y="3890833"/>
            <a:ext cx="4118627" cy="296716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712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0EB4-DAA7-68C1-C45B-AAF8CC6756DB}"/>
              </a:ext>
            </a:extLst>
          </p:cNvPr>
          <p:cNvSpPr>
            <a:spLocks noGrp="1"/>
          </p:cNvSpPr>
          <p:nvPr>
            <p:ph type="title"/>
          </p:nvPr>
        </p:nvSpPr>
        <p:spPr>
          <a:xfrm>
            <a:off x="4295776" y="2676524"/>
            <a:ext cx="6985564" cy="1739265"/>
          </a:xfrm>
        </p:spPr>
        <p:txBody>
          <a:bodyPr/>
          <a:lstStyle/>
          <a:p>
            <a:r>
              <a:rPr lang="nb-NO" dirty="0"/>
              <a:t>Applikasjonssikkerhet </a:t>
            </a:r>
          </a:p>
        </p:txBody>
      </p:sp>
      <p:sp>
        <p:nvSpPr>
          <p:cNvPr id="3" name="Text Placeholder 2">
            <a:extLst>
              <a:ext uri="{FF2B5EF4-FFF2-40B4-BE49-F238E27FC236}">
                <a16:creationId xmlns:a16="http://schemas.microsoft.com/office/drawing/2014/main" id="{7704D458-758D-2E1B-6978-086517D0144B}"/>
              </a:ext>
            </a:extLst>
          </p:cNvPr>
          <p:cNvSpPr>
            <a:spLocks noGrp="1"/>
          </p:cNvSpPr>
          <p:nvPr>
            <p:ph type="body" sz="quarter" idx="10"/>
          </p:nvPr>
        </p:nvSpPr>
        <p:spPr/>
        <p:txBody>
          <a:bodyPr/>
          <a:lstStyle/>
          <a:p>
            <a:r>
              <a:rPr lang="nb-NO" dirty="0"/>
              <a:t>Ikke la </a:t>
            </a:r>
            <a:r>
              <a:rPr lang="nb-NO" dirty="0" err="1"/>
              <a:t>hype</a:t>
            </a:r>
            <a:r>
              <a:rPr lang="nb-NO" dirty="0"/>
              <a:t> være forankringen bak verktøyene du bruker.</a:t>
            </a:r>
          </a:p>
        </p:txBody>
      </p:sp>
      <p:sp>
        <p:nvSpPr>
          <p:cNvPr id="4" name="TextBox 3">
            <a:extLst>
              <a:ext uri="{FF2B5EF4-FFF2-40B4-BE49-F238E27FC236}">
                <a16:creationId xmlns:a16="http://schemas.microsoft.com/office/drawing/2014/main" id="{710AB75B-30EC-F0BA-BEE8-033094FAB53C}"/>
              </a:ext>
            </a:extLst>
          </p:cNvPr>
          <p:cNvSpPr txBox="1"/>
          <p:nvPr/>
        </p:nvSpPr>
        <p:spPr>
          <a:xfrm>
            <a:off x="471948" y="427704"/>
            <a:ext cx="1106129" cy="250722"/>
          </a:xfrm>
          <a:prstGeom prst="rect">
            <a:avLst/>
          </a:prstGeom>
          <a:noFill/>
        </p:spPr>
        <p:txBody>
          <a:bodyPr wrap="none" lIns="0" tIns="0" rIns="0" bIns="0" rtlCol="0">
            <a:noAutofit/>
          </a:bodyPr>
          <a:lstStyle/>
          <a:p>
            <a:pPr algn="l"/>
            <a:r>
              <a:rPr lang="nb-NO" sz="1600" dirty="0">
                <a:solidFill>
                  <a:schemeClr val="bg2"/>
                </a:solidFill>
              </a:rPr>
              <a:t>Lærdom 1</a:t>
            </a:r>
          </a:p>
        </p:txBody>
      </p:sp>
    </p:spTree>
    <p:extLst>
      <p:ext uri="{BB962C8B-B14F-4D97-AF65-F5344CB8AC3E}">
        <p14:creationId xmlns:p14="http://schemas.microsoft.com/office/powerpoint/2010/main" val="3930480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338C7-1DF7-0603-E5FA-AE3C068C77BF}"/>
              </a:ext>
            </a:extLst>
          </p:cNvPr>
          <p:cNvSpPr>
            <a:spLocks noGrp="1"/>
          </p:cNvSpPr>
          <p:nvPr>
            <p:ph type="title"/>
          </p:nvPr>
        </p:nvSpPr>
        <p:spPr/>
        <p:txBody>
          <a:bodyPr/>
          <a:lstStyle/>
          <a:p>
            <a:r>
              <a:rPr lang="nb-NO" dirty="0"/>
              <a:t>Applikasjonssikkerhet </a:t>
            </a:r>
          </a:p>
        </p:txBody>
      </p:sp>
      <p:sp>
        <p:nvSpPr>
          <p:cNvPr id="6" name="Text Placeholder 5">
            <a:extLst>
              <a:ext uri="{FF2B5EF4-FFF2-40B4-BE49-F238E27FC236}">
                <a16:creationId xmlns:a16="http://schemas.microsoft.com/office/drawing/2014/main" id="{2613F678-1DA1-B04D-B7D8-02CE4CA0D8B5}"/>
              </a:ext>
            </a:extLst>
          </p:cNvPr>
          <p:cNvSpPr>
            <a:spLocks noGrp="1"/>
          </p:cNvSpPr>
          <p:nvPr>
            <p:ph type="body" sz="quarter" idx="18"/>
          </p:nvPr>
        </p:nvSpPr>
        <p:spPr/>
        <p:txBody>
          <a:bodyPr/>
          <a:lstStyle/>
          <a:p>
            <a:r>
              <a:rPr lang="nb-NO" dirty="0"/>
              <a:t>Hvordan velger man et sikkerhetsverktøy? </a:t>
            </a:r>
          </a:p>
        </p:txBody>
      </p:sp>
      <p:pic>
        <p:nvPicPr>
          <p:cNvPr id="3074" name="Picture 2" descr="GitHub (@github) / Twitter">
            <a:extLst>
              <a:ext uri="{FF2B5EF4-FFF2-40B4-BE49-F238E27FC236}">
                <a16:creationId xmlns:a16="http://schemas.microsoft.com/office/drawing/2014/main" id="{EB82D63F-BCE7-AEB4-C503-FBA3A097F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584" y="4336700"/>
            <a:ext cx="2033518" cy="20335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nyk Strengthens Prioritization Capabilities to Increase Developer  Efficiency and Reduce Risk">
            <a:extLst>
              <a:ext uri="{FF2B5EF4-FFF2-40B4-BE49-F238E27FC236}">
                <a16:creationId xmlns:a16="http://schemas.microsoft.com/office/drawing/2014/main" id="{E9F95E89-5110-3AF4-4F6B-CA9C228BB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357" y="3890156"/>
            <a:ext cx="2033518" cy="10636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ynopsys Software Integrity (@SW_integrity) / Twitter">
            <a:extLst>
              <a:ext uri="{FF2B5EF4-FFF2-40B4-BE49-F238E27FC236}">
                <a16:creationId xmlns:a16="http://schemas.microsoft.com/office/drawing/2014/main" id="{1A1108BD-A988-05C4-C14B-2B831417E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357" y="5165941"/>
            <a:ext cx="1579671" cy="15796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Rapid7 - The World's Only Practitioner-First Security Solutions are Here.">
            <a:extLst>
              <a:ext uri="{FF2B5EF4-FFF2-40B4-BE49-F238E27FC236}">
                <a16:creationId xmlns:a16="http://schemas.microsoft.com/office/drawing/2014/main" id="{9F18B5BD-5252-6A8F-3D16-9814D334E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356" y="5697741"/>
            <a:ext cx="263525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Veracode Research Reveals Steps to Reduce Introduction and Accumulation of  Security Flaws as Apps Grow and Age | Business Wire">
            <a:extLst>
              <a:ext uri="{FF2B5EF4-FFF2-40B4-BE49-F238E27FC236}">
                <a16:creationId xmlns:a16="http://schemas.microsoft.com/office/drawing/2014/main" id="{A67D3D5F-D1BD-EF18-9957-BD1AB52E98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2464" y="4064844"/>
            <a:ext cx="2480153" cy="129594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CLSoftware - YouTube">
            <a:extLst>
              <a:ext uri="{FF2B5EF4-FFF2-40B4-BE49-F238E27FC236}">
                <a16:creationId xmlns:a16="http://schemas.microsoft.com/office/drawing/2014/main" id="{BEB76F1C-51BE-6A84-6AD4-E19A3D3EE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2541" y="2076231"/>
            <a:ext cx="1579671" cy="157967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What is OWASP, and why it matters for AppSec | CSO Online">
            <a:extLst>
              <a:ext uri="{FF2B5EF4-FFF2-40B4-BE49-F238E27FC236}">
                <a16:creationId xmlns:a16="http://schemas.microsoft.com/office/drawing/2014/main" id="{233ED898-C406-F240-532E-778BD5A904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5076" y="2005120"/>
            <a:ext cx="5148197" cy="182332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The DevSecOps Platform | GitLab">
            <a:extLst>
              <a:ext uri="{FF2B5EF4-FFF2-40B4-BE49-F238E27FC236}">
                <a16:creationId xmlns:a16="http://schemas.microsoft.com/office/drawing/2014/main" id="{5C89372D-722E-FACC-F6F6-5CE9E1EA1D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967" y="1985130"/>
            <a:ext cx="2635250" cy="1843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425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5FC02-0240-49E9-D69F-64948A136676}"/>
              </a:ext>
            </a:extLst>
          </p:cNvPr>
          <p:cNvSpPr>
            <a:spLocks noGrp="1"/>
          </p:cNvSpPr>
          <p:nvPr>
            <p:ph type="sldNum" sz="quarter" idx="16"/>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15</a:t>
            </a:fld>
            <a:endParaRPr lang="nb-NO" noProof="0"/>
          </a:p>
        </p:txBody>
      </p:sp>
      <p:sp>
        <p:nvSpPr>
          <p:cNvPr id="3" name="Title 2">
            <a:extLst>
              <a:ext uri="{FF2B5EF4-FFF2-40B4-BE49-F238E27FC236}">
                <a16:creationId xmlns:a16="http://schemas.microsoft.com/office/drawing/2014/main" id="{A09995E0-92B9-4372-28F9-5550BF5BF6CB}"/>
              </a:ext>
            </a:extLst>
          </p:cNvPr>
          <p:cNvSpPr>
            <a:spLocks noGrp="1"/>
          </p:cNvSpPr>
          <p:nvPr>
            <p:ph type="title"/>
          </p:nvPr>
        </p:nvSpPr>
        <p:spPr>
          <a:xfrm>
            <a:off x="839788" y="728663"/>
            <a:ext cx="10512425" cy="1183958"/>
          </a:xfrm>
        </p:spPr>
        <p:txBody>
          <a:bodyPr anchor="t">
            <a:normAutofit/>
          </a:bodyPr>
          <a:lstStyle/>
          <a:p>
            <a:r>
              <a:rPr lang="nb-NO" dirty="0"/>
              <a:t>Hvordan velger man et verktøy?</a:t>
            </a:r>
          </a:p>
        </p:txBody>
      </p:sp>
      <p:sp>
        <p:nvSpPr>
          <p:cNvPr id="5" name="Text Placeholder 4">
            <a:extLst>
              <a:ext uri="{FF2B5EF4-FFF2-40B4-BE49-F238E27FC236}">
                <a16:creationId xmlns:a16="http://schemas.microsoft.com/office/drawing/2014/main" id="{95192B15-171A-18B0-BC52-EDBF541CD6A6}"/>
              </a:ext>
            </a:extLst>
          </p:cNvPr>
          <p:cNvSpPr>
            <a:spLocks noGrp="1"/>
          </p:cNvSpPr>
          <p:nvPr>
            <p:ph type="body" sz="quarter" idx="18"/>
          </p:nvPr>
        </p:nvSpPr>
        <p:spPr>
          <a:xfrm>
            <a:off x="839788" y="1304925"/>
            <a:ext cx="10512425" cy="608014"/>
          </a:xfrm>
        </p:spPr>
        <p:txBody>
          <a:bodyPr>
            <a:normAutofit/>
          </a:bodyPr>
          <a:lstStyle/>
          <a:p>
            <a:r>
              <a:rPr lang="nb-NO" dirty="0"/>
              <a:t>«Unngå å velge et verktøy basert på </a:t>
            </a:r>
            <a:r>
              <a:rPr lang="nb-NO" dirty="0" err="1"/>
              <a:t>hype</a:t>
            </a:r>
            <a:r>
              <a:rPr lang="nb-NO" dirty="0"/>
              <a:t>» </a:t>
            </a:r>
          </a:p>
        </p:txBody>
      </p:sp>
      <p:graphicFrame>
        <p:nvGraphicFramePr>
          <p:cNvPr id="7" name="Content Placeholder 3">
            <a:extLst>
              <a:ext uri="{FF2B5EF4-FFF2-40B4-BE49-F238E27FC236}">
                <a16:creationId xmlns:a16="http://schemas.microsoft.com/office/drawing/2014/main" id="{FD6333A3-8C11-46BA-0CA5-4C6505A9390F}"/>
              </a:ext>
            </a:extLst>
          </p:cNvPr>
          <p:cNvGraphicFramePr>
            <a:graphicFrameLocks noGrp="1"/>
          </p:cNvGraphicFramePr>
          <p:nvPr>
            <p:ph sz="quarter" idx="17"/>
            <p:extLst>
              <p:ext uri="{D42A27DB-BD31-4B8C-83A1-F6EECF244321}">
                <p14:modId xmlns:p14="http://schemas.microsoft.com/office/powerpoint/2010/main" val="1550834196"/>
              </p:ext>
            </p:extLst>
          </p:nvPr>
        </p:nvGraphicFramePr>
        <p:xfrm>
          <a:off x="839788" y="2097088"/>
          <a:ext cx="10514012" cy="410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8854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06A5C2-E7B1-2AC2-64F9-7F711ECB4513}"/>
              </a:ext>
            </a:extLst>
          </p:cNvPr>
          <p:cNvSpPr>
            <a:spLocks noGrp="1"/>
          </p:cNvSpPr>
          <p:nvPr>
            <p:ph type="sldNum" sz="quarter" idx="16"/>
          </p:nvPr>
        </p:nvSpPr>
        <p:spPr/>
        <p:txBody>
          <a:bodyPr/>
          <a:lstStyle/>
          <a:p>
            <a:fld id="{261FDEBC-E42D-42D0-B9CA-24127F1B2280}" type="slidenum">
              <a:rPr lang="nb-NO" noProof="0" smtClean="0"/>
              <a:pPr/>
              <a:t>16</a:t>
            </a:fld>
            <a:endParaRPr lang="nb-NO" noProof="0"/>
          </a:p>
        </p:txBody>
      </p:sp>
      <p:sp>
        <p:nvSpPr>
          <p:cNvPr id="3" name="Title 2">
            <a:extLst>
              <a:ext uri="{FF2B5EF4-FFF2-40B4-BE49-F238E27FC236}">
                <a16:creationId xmlns:a16="http://schemas.microsoft.com/office/drawing/2014/main" id="{500701DA-8B31-115D-EA3D-B99336E07258}"/>
              </a:ext>
            </a:extLst>
          </p:cNvPr>
          <p:cNvSpPr>
            <a:spLocks noGrp="1"/>
          </p:cNvSpPr>
          <p:nvPr>
            <p:ph type="title"/>
          </p:nvPr>
        </p:nvSpPr>
        <p:spPr/>
        <p:txBody>
          <a:bodyPr/>
          <a:lstStyle/>
          <a:p>
            <a:r>
              <a:rPr lang="nb-NO" dirty="0"/>
              <a:t>Kartlegging</a:t>
            </a:r>
          </a:p>
        </p:txBody>
      </p:sp>
      <p:sp>
        <p:nvSpPr>
          <p:cNvPr id="4" name="Content Placeholder 3">
            <a:extLst>
              <a:ext uri="{FF2B5EF4-FFF2-40B4-BE49-F238E27FC236}">
                <a16:creationId xmlns:a16="http://schemas.microsoft.com/office/drawing/2014/main" id="{558E2719-F086-DD5F-C274-80749C07A9A3}"/>
              </a:ext>
            </a:extLst>
          </p:cNvPr>
          <p:cNvSpPr>
            <a:spLocks noGrp="1"/>
          </p:cNvSpPr>
          <p:nvPr>
            <p:ph sz="quarter" idx="17"/>
          </p:nvPr>
        </p:nvSpPr>
        <p:spPr/>
        <p:txBody>
          <a:bodyPr/>
          <a:lstStyle/>
          <a:p>
            <a:r>
              <a:rPr lang="nb-NO" dirty="0"/>
              <a:t>Hva er behovet i dag og i morgen? </a:t>
            </a:r>
          </a:p>
          <a:p>
            <a:pPr lvl="1"/>
            <a:r>
              <a:rPr lang="nb-NO" dirty="0"/>
              <a:t>Sikkerhetspolicyen </a:t>
            </a:r>
          </a:p>
          <a:p>
            <a:pPr lvl="1"/>
            <a:r>
              <a:rPr lang="en-US" dirty="0"/>
              <a:t>Information Security Management System</a:t>
            </a:r>
          </a:p>
          <a:p>
            <a:pPr marL="266700" lvl="1" indent="0">
              <a:buNone/>
            </a:pPr>
            <a:endParaRPr lang="en-US" dirty="0"/>
          </a:p>
          <a:p>
            <a:r>
              <a:rPr lang="en-US" dirty="0" err="1"/>
              <a:t>Intervjuer</a:t>
            </a:r>
            <a:r>
              <a:rPr lang="en-US" dirty="0"/>
              <a:t> med </a:t>
            </a:r>
            <a:r>
              <a:rPr lang="en-US" dirty="0" err="1"/>
              <a:t>utviklere</a:t>
            </a:r>
            <a:r>
              <a:rPr lang="en-US" dirty="0"/>
              <a:t>/</a:t>
            </a:r>
            <a:r>
              <a:rPr lang="en-US" dirty="0" err="1"/>
              <a:t>arkitekter</a:t>
            </a:r>
            <a:r>
              <a:rPr lang="nb-NO" dirty="0"/>
              <a:t> </a:t>
            </a:r>
          </a:p>
          <a:p>
            <a:endParaRPr lang="nb-NO" dirty="0"/>
          </a:p>
          <a:p>
            <a:r>
              <a:rPr lang="nb-NO" dirty="0"/>
              <a:t>Risiko og sårbarhetsanalyse(?)</a:t>
            </a:r>
          </a:p>
          <a:p>
            <a:endParaRPr lang="nb-NO" dirty="0"/>
          </a:p>
          <a:p>
            <a:endParaRPr lang="nb-NO" dirty="0"/>
          </a:p>
          <a:p>
            <a:endParaRPr lang="nb-NO" dirty="0"/>
          </a:p>
        </p:txBody>
      </p:sp>
      <p:sp>
        <p:nvSpPr>
          <p:cNvPr id="5" name="Text Placeholder 4">
            <a:extLst>
              <a:ext uri="{FF2B5EF4-FFF2-40B4-BE49-F238E27FC236}">
                <a16:creationId xmlns:a16="http://schemas.microsoft.com/office/drawing/2014/main" id="{F11805D2-AB07-DD1F-8A99-EA05BCB83DA0}"/>
              </a:ext>
            </a:extLst>
          </p:cNvPr>
          <p:cNvSpPr>
            <a:spLocks noGrp="1"/>
          </p:cNvSpPr>
          <p:nvPr>
            <p:ph type="body" sz="quarter" idx="18"/>
          </p:nvPr>
        </p:nvSpPr>
        <p:spPr/>
        <p:txBody>
          <a:bodyPr/>
          <a:lstStyle/>
          <a:p>
            <a:endParaRPr lang="nb-NO"/>
          </a:p>
        </p:txBody>
      </p:sp>
      <p:pic>
        <p:nvPicPr>
          <p:cNvPr id="8" name="Graphic 7" descr="Treasure Map outline">
            <a:extLst>
              <a:ext uri="{FF2B5EF4-FFF2-40B4-BE49-F238E27FC236}">
                <a16:creationId xmlns:a16="http://schemas.microsoft.com/office/drawing/2014/main" id="{C055CE3B-6D9E-02A2-1DE5-3B96FE997D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1392" y="3305196"/>
            <a:ext cx="3455096" cy="3455096"/>
          </a:xfrm>
          <a:prstGeom prst="rect">
            <a:avLst/>
          </a:prstGeom>
        </p:spPr>
      </p:pic>
    </p:spTree>
    <p:extLst>
      <p:ext uri="{BB962C8B-B14F-4D97-AF65-F5344CB8AC3E}">
        <p14:creationId xmlns:p14="http://schemas.microsoft.com/office/powerpoint/2010/main" val="2482967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6BCE9C-158E-2190-ABA1-6A3804401B57}"/>
              </a:ext>
            </a:extLst>
          </p:cNvPr>
          <p:cNvSpPr>
            <a:spLocks noGrp="1"/>
          </p:cNvSpPr>
          <p:nvPr>
            <p:ph type="sldNum" sz="quarter" idx="16"/>
          </p:nvPr>
        </p:nvSpPr>
        <p:spPr/>
        <p:txBody>
          <a:bodyPr/>
          <a:lstStyle/>
          <a:p>
            <a:fld id="{261FDEBC-E42D-42D0-B9CA-24127F1B2280}" type="slidenum">
              <a:rPr lang="nb-NO" noProof="0" smtClean="0"/>
              <a:pPr/>
              <a:t>17</a:t>
            </a:fld>
            <a:endParaRPr lang="nb-NO" noProof="0"/>
          </a:p>
        </p:txBody>
      </p:sp>
      <p:sp>
        <p:nvSpPr>
          <p:cNvPr id="3" name="Title 2">
            <a:extLst>
              <a:ext uri="{FF2B5EF4-FFF2-40B4-BE49-F238E27FC236}">
                <a16:creationId xmlns:a16="http://schemas.microsoft.com/office/drawing/2014/main" id="{674A2229-7F41-2E50-3B3D-E1957ACCBF89}"/>
              </a:ext>
            </a:extLst>
          </p:cNvPr>
          <p:cNvSpPr>
            <a:spLocks noGrp="1"/>
          </p:cNvSpPr>
          <p:nvPr>
            <p:ph type="title"/>
          </p:nvPr>
        </p:nvSpPr>
        <p:spPr/>
        <p:txBody>
          <a:bodyPr/>
          <a:lstStyle/>
          <a:p>
            <a:r>
              <a:rPr lang="nb-NO" dirty="0"/>
              <a:t>Sikkerhet i </a:t>
            </a:r>
            <a:r>
              <a:rPr lang="nb-NO" dirty="0" err="1"/>
              <a:t>DevOps</a:t>
            </a:r>
            <a:endParaRPr lang="nb-NO" dirty="0"/>
          </a:p>
        </p:txBody>
      </p:sp>
      <p:sp>
        <p:nvSpPr>
          <p:cNvPr id="4" name="Content Placeholder 3">
            <a:extLst>
              <a:ext uri="{FF2B5EF4-FFF2-40B4-BE49-F238E27FC236}">
                <a16:creationId xmlns:a16="http://schemas.microsoft.com/office/drawing/2014/main" id="{4DA734BA-010E-FAC5-D245-F4EE560E3429}"/>
              </a:ext>
            </a:extLst>
          </p:cNvPr>
          <p:cNvSpPr>
            <a:spLocks noGrp="1"/>
          </p:cNvSpPr>
          <p:nvPr>
            <p:ph sz="quarter" idx="17"/>
          </p:nvPr>
        </p:nvSpPr>
        <p:spPr>
          <a:xfrm>
            <a:off x="344132" y="2038953"/>
            <a:ext cx="5680654" cy="4103687"/>
          </a:xfrm>
          <a:ln>
            <a:solidFill>
              <a:schemeClr val="bg2"/>
            </a:solidFill>
          </a:ln>
        </p:spPr>
        <p:txBody>
          <a:bodyPr>
            <a:normAutofit fontScale="92500"/>
          </a:bodyPr>
          <a:lstStyle/>
          <a:p>
            <a:r>
              <a:rPr lang="nb-NO" dirty="0"/>
              <a:t>Tredjeparts biblioteker og </a:t>
            </a:r>
            <a:r>
              <a:rPr lang="nb-NO" dirty="0" err="1"/>
              <a:t>dependencies</a:t>
            </a:r>
            <a:r>
              <a:rPr lang="nb-NO" dirty="0"/>
              <a:t> </a:t>
            </a:r>
          </a:p>
          <a:p>
            <a:r>
              <a:rPr lang="nb-NO" dirty="0"/>
              <a:t>Sårbarheter </a:t>
            </a:r>
          </a:p>
          <a:p>
            <a:r>
              <a:rPr lang="nb-NO" dirty="0"/>
              <a:t>Bygging av </a:t>
            </a:r>
            <a:r>
              <a:rPr lang="nb-NO" dirty="0" err="1"/>
              <a:t>docker</a:t>
            </a:r>
            <a:r>
              <a:rPr lang="nb-NO" dirty="0"/>
              <a:t> image </a:t>
            </a:r>
          </a:p>
          <a:p>
            <a:r>
              <a:rPr lang="nb-NO" dirty="0" err="1"/>
              <a:t>Avsjekk</a:t>
            </a:r>
            <a:r>
              <a:rPr lang="nb-NO" dirty="0"/>
              <a:t> om k8 pod er konfigurert riktig </a:t>
            </a:r>
          </a:p>
          <a:p>
            <a:r>
              <a:rPr lang="nb-NO" dirty="0"/>
              <a:t>Input/Output validering </a:t>
            </a:r>
          </a:p>
          <a:p>
            <a:r>
              <a:rPr lang="nb-NO" dirty="0"/>
              <a:t>Dynamiske sikkerhets tester</a:t>
            </a:r>
          </a:p>
          <a:p>
            <a:r>
              <a:rPr lang="nb-NO" dirty="0"/>
              <a:t>Unngå lekkasje av hemmeligheter</a:t>
            </a:r>
          </a:p>
          <a:p>
            <a:endParaRPr lang="nb-NO" dirty="0"/>
          </a:p>
          <a:p>
            <a:endParaRPr lang="nb-NO" dirty="0"/>
          </a:p>
        </p:txBody>
      </p:sp>
      <p:sp>
        <p:nvSpPr>
          <p:cNvPr id="5" name="Text Placeholder 4">
            <a:extLst>
              <a:ext uri="{FF2B5EF4-FFF2-40B4-BE49-F238E27FC236}">
                <a16:creationId xmlns:a16="http://schemas.microsoft.com/office/drawing/2014/main" id="{7F4AA621-64F1-D4CA-F5D6-F0D00124478F}"/>
              </a:ext>
            </a:extLst>
          </p:cNvPr>
          <p:cNvSpPr>
            <a:spLocks noGrp="1"/>
          </p:cNvSpPr>
          <p:nvPr>
            <p:ph type="body" sz="quarter" idx="18"/>
          </p:nvPr>
        </p:nvSpPr>
        <p:spPr>
          <a:xfrm>
            <a:off x="7648486" y="1304925"/>
            <a:ext cx="3703727" cy="608014"/>
          </a:xfrm>
        </p:spPr>
        <p:txBody>
          <a:bodyPr/>
          <a:lstStyle/>
          <a:p>
            <a:r>
              <a:rPr lang="nb-NO" dirty="0" err="1"/>
              <a:t>Use</a:t>
            </a:r>
            <a:r>
              <a:rPr lang="nb-NO" dirty="0"/>
              <a:t> caser</a:t>
            </a:r>
          </a:p>
        </p:txBody>
      </p:sp>
      <p:sp>
        <p:nvSpPr>
          <p:cNvPr id="6" name="Content Placeholder 5">
            <a:extLst>
              <a:ext uri="{FF2B5EF4-FFF2-40B4-BE49-F238E27FC236}">
                <a16:creationId xmlns:a16="http://schemas.microsoft.com/office/drawing/2014/main" id="{FAFD2A5C-3E2C-117D-2110-503DF930EEB0}"/>
              </a:ext>
            </a:extLst>
          </p:cNvPr>
          <p:cNvSpPr>
            <a:spLocks noGrp="1"/>
          </p:cNvSpPr>
          <p:nvPr>
            <p:ph sz="quarter" idx="19"/>
          </p:nvPr>
        </p:nvSpPr>
        <p:spPr>
          <a:xfrm>
            <a:off x="7509615" y="2096771"/>
            <a:ext cx="4682385" cy="4103687"/>
          </a:xfrm>
        </p:spPr>
        <p:txBody>
          <a:bodyPr>
            <a:normAutofit fontScale="92500" lnSpcReduction="10000"/>
          </a:bodyPr>
          <a:lstStyle/>
          <a:p>
            <a:r>
              <a:rPr lang="nb-NO" dirty="0"/>
              <a:t>Kodebase skanning</a:t>
            </a:r>
          </a:p>
          <a:p>
            <a:r>
              <a:rPr lang="nb-NO" dirty="0"/>
              <a:t>SCA – Software </a:t>
            </a:r>
            <a:r>
              <a:rPr lang="nb-NO" dirty="0" err="1"/>
              <a:t>Composition</a:t>
            </a:r>
            <a:r>
              <a:rPr lang="nb-NO" dirty="0"/>
              <a:t> Analysis </a:t>
            </a:r>
          </a:p>
          <a:p>
            <a:r>
              <a:rPr lang="nb-NO" dirty="0" err="1"/>
              <a:t>Static</a:t>
            </a:r>
            <a:r>
              <a:rPr lang="nb-NO" dirty="0"/>
              <a:t> Application Security Testing(SAST)</a:t>
            </a:r>
          </a:p>
          <a:p>
            <a:r>
              <a:rPr lang="nb-NO" dirty="0" err="1"/>
              <a:t>Dynamic</a:t>
            </a:r>
            <a:r>
              <a:rPr lang="nb-NO" dirty="0"/>
              <a:t> Application Security Testing(DAST)</a:t>
            </a:r>
          </a:p>
          <a:p>
            <a:r>
              <a:rPr lang="nb-NO" dirty="0"/>
              <a:t>Sikkerhet i infrastruktur</a:t>
            </a:r>
          </a:p>
          <a:p>
            <a:r>
              <a:rPr lang="nb-NO" dirty="0"/>
              <a:t>Håndtering av hemmeligheter</a:t>
            </a:r>
          </a:p>
        </p:txBody>
      </p:sp>
      <p:cxnSp>
        <p:nvCxnSpPr>
          <p:cNvPr id="8" name="Straight Arrow Connector 7">
            <a:extLst>
              <a:ext uri="{FF2B5EF4-FFF2-40B4-BE49-F238E27FC236}">
                <a16:creationId xmlns:a16="http://schemas.microsoft.com/office/drawing/2014/main" id="{7559769F-D1D8-A568-2C82-9661C6C37504}"/>
              </a:ext>
            </a:extLst>
          </p:cNvPr>
          <p:cNvCxnSpPr>
            <a:cxnSpLocks/>
          </p:cNvCxnSpPr>
          <p:nvPr/>
        </p:nvCxnSpPr>
        <p:spPr>
          <a:xfrm>
            <a:off x="6096000" y="4059197"/>
            <a:ext cx="1167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3D1C000-6451-E619-2E61-6692BFD7429E}"/>
              </a:ext>
            </a:extLst>
          </p:cNvPr>
          <p:cNvSpPr txBox="1"/>
          <p:nvPr/>
        </p:nvSpPr>
        <p:spPr>
          <a:xfrm>
            <a:off x="8579978" y="1555335"/>
            <a:ext cx="0" cy="0"/>
          </a:xfrm>
          <a:prstGeom prst="rect">
            <a:avLst/>
          </a:prstGeom>
          <a:noFill/>
        </p:spPr>
        <p:txBody>
          <a:bodyPr wrap="none" lIns="0" tIns="0" rIns="0" bIns="0" rtlCol="0">
            <a:noAutofit/>
          </a:bodyPr>
          <a:lstStyle/>
          <a:p>
            <a:pPr algn="l"/>
            <a:endParaRPr lang="nb-NO" sz="1600" dirty="0" err="1">
              <a:solidFill>
                <a:schemeClr val="bg2"/>
              </a:solidFill>
            </a:endParaRPr>
          </a:p>
        </p:txBody>
      </p:sp>
    </p:spTree>
    <p:extLst>
      <p:ext uri="{BB962C8B-B14F-4D97-AF65-F5344CB8AC3E}">
        <p14:creationId xmlns:p14="http://schemas.microsoft.com/office/powerpoint/2010/main" val="2894093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CBA7F-E22C-E2B5-ECFE-1B3B49521112}"/>
              </a:ext>
            </a:extLst>
          </p:cNvPr>
          <p:cNvSpPr>
            <a:spLocks noGrp="1"/>
          </p:cNvSpPr>
          <p:nvPr>
            <p:ph type="sldNum" sz="quarter" idx="16"/>
          </p:nvPr>
        </p:nvSpPr>
        <p:spPr/>
        <p:txBody>
          <a:bodyPr/>
          <a:lstStyle/>
          <a:p>
            <a:fld id="{261FDEBC-E42D-42D0-B9CA-24127F1B2280}" type="slidenum">
              <a:rPr lang="nb-NO" noProof="0" smtClean="0"/>
              <a:pPr/>
              <a:t>18</a:t>
            </a:fld>
            <a:endParaRPr lang="nb-NO" noProof="0"/>
          </a:p>
        </p:txBody>
      </p:sp>
      <p:sp>
        <p:nvSpPr>
          <p:cNvPr id="3" name="Title 2">
            <a:extLst>
              <a:ext uri="{FF2B5EF4-FFF2-40B4-BE49-F238E27FC236}">
                <a16:creationId xmlns:a16="http://schemas.microsoft.com/office/drawing/2014/main" id="{CBA04DD2-97DD-B766-D42B-BF1482539282}"/>
              </a:ext>
            </a:extLst>
          </p:cNvPr>
          <p:cNvSpPr>
            <a:spLocks noGrp="1"/>
          </p:cNvSpPr>
          <p:nvPr>
            <p:ph type="title"/>
          </p:nvPr>
        </p:nvSpPr>
        <p:spPr/>
        <p:txBody>
          <a:bodyPr/>
          <a:lstStyle/>
          <a:p>
            <a:r>
              <a:rPr lang="nb-NO" dirty="0"/>
              <a:t>Evaluering</a:t>
            </a:r>
          </a:p>
        </p:txBody>
      </p:sp>
      <p:graphicFrame>
        <p:nvGraphicFramePr>
          <p:cNvPr id="6" name="Table 6">
            <a:extLst>
              <a:ext uri="{FF2B5EF4-FFF2-40B4-BE49-F238E27FC236}">
                <a16:creationId xmlns:a16="http://schemas.microsoft.com/office/drawing/2014/main" id="{E5EA42E2-969C-DBDB-59B6-2FDEF2DD4086}"/>
              </a:ext>
            </a:extLst>
          </p:cNvPr>
          <p:cNvGraphicFramePr>
            <a:graphicFrameLocks noGrp="1"/>
          </p:cNvGraphicFramePr>
          <p:nvPr>
            <p:ph sz="quarter" idx="17"/>
            <p:extLst>
              <p:ext uri="{D42A27DB-BD31-4B8C-83A1-F6EECF244321}">
                <p14:modId xmlns:p14="http://schemas.microsoft.com/office/powerpoint/2010/main" val="2039730235"/>
              </p:ext>
            </p:extLst>
          </p:nvPr>
        </p:nvGraphicFramePr>
        <p:xfrm>
          <a:off x="839788" y="2097088"/>
          <a:ext cx="10514010" cy="3571240"/>
        </p:xfrm>
        <a:graphic>
          <a:graphicData uri="http://schemas.openxmlformats.org/drawingml/2006/table">
            <a:tbl>
              <a:tblPr firstRow="1" bandRow="1">
                <a:tableStyleId>{073A0DAA-6AF3-43AB-8588-CEC1D06C72B9}</a:tableStyleId>
              </a:tblPr>
              <a:tblGrid>
                <a:gridCol w="2102802">
                  <a:extLst>
                    <a:ext uri="{9D8B030D-6E8A-4147-A177-3AD203B41FA5}">
                      <a16:colId xmlns:a16="http://schemas.microsoft.com/office/drawing/2014/main" val="2490866604"/>
                    </a:ext>
                  </a:extLst>
                </a:gridCol>
                <a:gridCol w="2102802">
                  <a:extLst>
                    <a:ext uri="{9D8B030D-6E8A-4147-A177-3AD203B41FA5}">
                      <a16:colId xmlns:a16="http://schemas.microsoft.com/office/drawing/2014/main" val="2142257066"/>
                    </a:ext>
                  </a:extLst>
                </a:gridCol>
                <a:gridCol w="2102802">
                  <a:extLst>
                    <a:ext uri="{9D8B030D-6E8A-4147-A177-3AD203B41FA5}">
                      <a16:colId xmlns:a16="http://schemas.microsoft.com/office/drawing/2014/main" val="3677297959"/>
                    </a:ext>
                  </a:extLst>
                </a:gridCol>
                <a:gridCol w="2102802">
                  <a:extLst>
                    <a:ext uri="{9D8B030D-6E8A-4147-A177-3AD203B41FA5}">
                      <a16:colId xmlns:a16="http://schemas.microsoft.com/office/drawing/2014/main" val="1238443485"/>
                    </a:ext>
                  </a:extLst>
                </a:gridCol>
                <a:gridCol w="2102802">
                  <a:extLst>
                    <a:ext uri="{9D8B030D-6E8A-4147-A177-3AD203B41FA5}">
                      <a16:colId xmlns:a16="http://schemas.microsoft.com/office/drawing/2014/main" val="3089935773"/>
                    </a:ext>
                  </a:extLst>
                </a:gridCol>
              </a:tblGrid>
              <a:tr h="370840">
                <a:tc>
                  <a:txBody>
                    <a:bodyPr/>
                    <a:lstStyle/>
                    <a:p>
                      <a:endParaRPr lang="nb-NO" dirty="0"/>
                    </a:p>
                  </a:txBody>
                  <a:tcPr/>
                </a:tc>
                <a:tc>
                  <a:txBody>
                    <a:bodyPr/>
                    <a:lstStyle/>
                    <a:p>
                      <a:r>
                        <a:rPr lang="nb-NO" dirty="0"/>
                        <a:t>SAST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DAST</a:t>
                      </a:r>
                    </a:p>
                    <a:p>
                      <a:endParaRPr lang="nb-NO"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Secret </a:t>
                      </a:r>
                      <a:r>
                        <a:rPr lang="nb-NO" dirty="0" err="1"/>
                        <a:t>scanning</a:t>
                      </a:r>
                      <a:endParaRPr lang="nb-NO" dirty="0"/>
                    </a:p>
                    <a:p>
                      <a:endParaRPr lang="nb-NO"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err="1"/>
                        <a:t>Docker</a:t>
                      </a:r>
                      <a:r>
                        <a:rPr lang="nb-NO" dirty="0"/>
                        <a:t> sikkerhet</a:t>
                      </a:r>
                    </a:p>
                    <a:p>
                      <a:endParaRPr lang="nb-NO" dirty="0"/>
                    </a:p>
                  </a:txBody>
                  <a:tcPr/>
                </a:tc>
                <a:extLst>
                  <a:ext uri="{0D108BD9-81ED-4DB2-BD59-A6C34878D82A}">
                    <a16:rowId xmlns:a16="http://schemas.microsoft.com/office/drawing/2014/main" val="1798403907"/>
                  </a:ext>
                </a:extLst>
              </a:tr>
              <a:tr h="370840">
                <a:tc>
                  <a:txBody>
                    <a:bodyPr/>
                    <a:lstStyle/>
                    <a:p>
                      <a:r>
                        <a:rPr lang="nb-NO" dirty="0"/>
                        <a:t>Verktøy 🏆</a:t>
                      </a:r>
                    </a:p>
                  </a:txBody>
                  <a:tcPr/>
                </a:tc>
                <a:tc>
                  <a:txBody>
                    <a:bodyPr/>
                    <a:lstStyle/>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20988649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Verktøy 🐮</a:t>
                      </a:r>
                    </a:p>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31694306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Verktøy 🎩</a:t>
                      </a:r>
                    </a:p>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415482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Verktøy 🥤</a:t>
                      </a:r>
                    </a:p>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3118090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Verktøy ✅</a:t>
                      </a:r>
                    </a:p>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459896186"/>
                  </a:ext>
                </a:extLst>
              </a:tr>
            </a:tbl>
          </a:graphicData>
        </a:graphic>
      </p:graphicFrame>
      <p:sp>
        <p:nvSpPr>
          <p:cNvPr id="5" name="Text Placeholder 4">
            <a:extLst>
              <a:ext uri="{FF2B5EF4-FFF2-40B4-BE49-F238E27FC236}">
                <a16:creationId xmlns:a16="http://schemas.microsoft.com/office/drawing/2014/main" id="{DD2E0CB6-5D4C-256A-4EA5-3731C06EE235}"/>
              </a:ext>
            </a:extLst>
          </p:cNvPr>
          <p:cNvSpPr>
            <a:spLocks noGrp="1"/>
          </p:cNvSpPr>
          <p:nvPr>
            <p:ph type="body" sz="quarter" idx="18"/>
          </p:nvPr>
        </p:nvSpPr>
        <p:spPr/>
        <p:txBody>
          <a:bodyPr/>
          <a:lstStyle/>
          <a:p>
            <a:endParaRPr lang="nb-NO"/>
          </a:p>
        </p:txBody>
      </p:sp>
    </p:spTree>
    <p:extLst>
      <p:ext uri="{BB962C8B-B14F-4D97-AF65-F5344CB8AC3E}">
        <p14:creationId xmlns:p14="http://schemas.microsoft.com/office/powerpoint/2010/main" val="22925644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17B5D1-B46F-89F2-EE30-86CCA8E9B714}"/>
              </a:ext>
            </a:extLst>
          </p:cNvPr>
          <p:cNvSpPr>
            <a:spLocks noGrp="1"/>
          </p:cNvSpPr>
          <p:nvPr>
            <p:ph type="sldNum" sz="quarter" idx="16"/>
          </p:nvPr>
        </p:nvSpPr>
        <p:spPr/>
        <p:txBody>
          <a:bodyPr/>
          <a:lstStyle/>
          <a:p>
            <a:fld id="{261FDEBC-E42D-42D0-B9CA-24127F1B2280}" type="slidenum">
              <a:rPr lang="nb-NO" noProof="0" smtClean="0"/>
              <a:pPr/>
              <a:t>19</a:t>
            </a:fld>
            <a:endParaRPr lang="nb-NO" noProof="0"/>
          </a:p>
        </p:txBody>
      </p:sp>
      <p:sp>
        <p:nvSpPr>
          <p:cNvPr id="3" name="Title 2">
            <a:extLst>
              <a:ext uri="{FF2B5EF4-FFF2-40B4-BE49-F238E27FC236}">
                <a16:creationId xmlns:a16="http://schemas.microsoft.com/office/drawing/2014/main" id="{C7F4284B-9E75-35D0-78E6-6CDBE2E006AF}"/>
              </a:ext>
            </a:extLst>
          </p:cNvPr>
          <p:cNvSpPr>
            <a:spLocks noGrp="1"/>
          </p:cNvSpPr>
          <p:nvPr>
            <p:ph type="title"/>
          </p:nvPr>
        </p:nvSpPr>
        <p:spPr/>
        <p:txBody>
          <a:bodyPr/>
          <a:lstStyle/>
          <a:p>
            <a:r>
              <a:rPr lang="nb-NO" dirty="0"/>
              <a:t>Evaluering</a:t>
            </a:r>
          </a:p>
        </p:txBody>
      </p:sp>
      <p:sp>
        <p:nvSpPr>
          <p:cNvPr id="4" name="Content Placeholder 3">
            <a:extLst>
              <a:ext uri="{FF2B5EF4-FFF2-40B4-BE49-F238E27FC236}">
                <a16:creationId xmlns:a16="http://schemas.microsoft.com/office/drawing/2014/main" id="{675CF6F6-8204-D9B5-EAD3-C6F078D2135A}"/>
              </a:ext>
            </a:extLst>
          </p:cNvPr>
          <p:cNvSpPr>
            <a:spLocks noGrp="1"/>
          </p:cNvSpPr>
          <p:nvPr>
            <p:ph sz="quarter" idx="17"/>
          </p:nvPr>
        </p:nvSpPr>
        <p:spPr/>
        <p:txBody>
          <a:bodyPr/>
          <a:lstStyle/>
          <a:p>
            <a:r>
              <a:rPr lang="nb-NO" dirty="0"/>
              <a:t>Modenhet</a:t>
            </a:r>
          </a:p>
          <a:p>
            <a:r>
              <a:rPr lang="nb-NO" dirty="0"/>
              <a:t>Prioritering </a:t>
            </a:r>
          </a:p>
          <a:p>
            <a:r>
              <a:rPr lang="nb-NO" dirty="0"/>
              <a:t>Pris </a:t>
            </a:r>
          </a:p>
          <a:p>
            <a:r>
              <a:rPr lang="nb-NO" dirty="0"/>
              <a:t>Konfigurasjon</a:t>
            </a:r>
          </a:p>
          <a:p>
            <a:r>
              <a:rPr lang="nb-NO" dirty="0"/>
              <a:t>Kapabiliteter </a:t>
            </a:r>
          </a:p>
        </p:txBody>
      </p:sp>
      <p:sp>
        <p:nvSpPr>
          <p:cNvPr id="5" name="Text Placeholder 4">
            <a:extLst>
              <a:ext uri="{FF2B5EF4-FFF2-40B4-BE49-F238E27FC236}">
                <a16:creationId xmlns:a16="http://schemas.microsoft.com/office/drawing/2014/main" id="{01DC40B8-6811-4B5F-05B2-615EB5DDE231}"/>
              </a:ext>
            </a:extLst>
          </p:cNvPr>
          <p:cNvSpPr>
            <a:spLocks noGrp="1"/>
          </p:cNvSpPr>
          <p:nvPr>
            <p:ph type="body" sz="quarter" idx="18"/>
          </p:nvPr>
        </p:nvSpPr>
        <p:spPr/>
        <p:txBody>
          <a:bodyPr/>
          <a:lstStyle/>
          <a:p>
            <a:r>
              <a:rPr lang="nb-NO" dirty="0"/>
              <a:t>Forslag til målinger for evaluering av </a:t>
            </a:r>
            <a:r>
              <a:rPr lang="nb-NO" dirty="0" err="1"/>
              <a:t>AppSec</a:t>
            </a:r>
            <a:r>
              <a:rPr lang="nb-NO" dirty="0"/>
              <a:t> verktøy</a:t>
            </a:r>
          </a:p>
        </p:txBody>
      </p:sp>
    </p:spTree>
    <p:extLst>
      <p:ext uri="{BB962C8B-B14F-4D97-AF65-F5344CB8AC3E}">
        <p14:creationId xmlns:p14="http://schemas.microsoft.com/office/powerpoint/2010/main" val="1347286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0C888-89DC-CDFA-058B-EB4180C2196F}"/>
              </a:ext>
            </a:extLst>
          </p:cNvPr>
          <p:cNvSpPr>
            <a:spLocks noGrp="1"/>
          </p:cNvSpPr>
          <p:nvPr>
            <p:ph type="title"/>
          </p:nvPr>
        </p:nvSpPr>
        <p:spPr/>
        <p:txBody>
          <a:bodyPr/>
          <a:lstStyle/>
          <a:p>
            <a:r>
              <a:rPr lang="nb-NO" dirty="0"/>
              <a:t>Kort om meg </a:t>
            </a:r>
            <a:br>
              <a:rPr lang="nb-NO" dirty="0"/>
            </a:br>
            <a:endParaRPr lang="nb-NO" dirty="0"/>
          </a:p>
        </p:txBody>
      </p:sp>
      <p:sp>
        <p:nvSpPr>
          <p:cNvPr id="5" name="Text Placeholder 4">
            <a:extLst>
              <a:ext uri="{FF2B5EF4-FFF2-40B4-BE49-F238E27FC236}">
                <a16:creationId xmlns:a16="http://schemas.microsoft.com/office/drawing/2014/main" id="{A62520DD-1008-90D6-1687-9611E394D0DA}"/>
              </a:ext>
            </a:extLst>
          </p:cNvPr>
          <p:cNvSpPr>
            <a:spLocks noGrp="1"/>
          </p:cNvSpPr>
          <p:nvPr>
            <p:ph type="body" sz="quarter" idx="18"/>
          </p:nvPr>
        </p:nvSpPr>
        <p:spPr/>
        <p:txBody>
          <a:bodyPr/>
          <a:lstStyle/>
          <a:p>
            <a:endParaRPr lang="nb-NO"/>
          </a:p>
        </p:txBody>
      </p:sp>
      <p:pic>
        <p:nvPicPr>
          <p:cNvPr id="7" name="Picture 6" descr="A person smiling for the picture&#10;&#10;Description automatically generated with medium confidence">
            <a:extLst>
              <a:ext uri="{FF2B5EF4-FFF2-40B4-BE49-F238E27FC236}">
                <a16:creationId xmlns:a16="http://schemas.microsoft.com/office/drawing/2014/main" id="{CB958366-58AC-CC46-A605-3055D95F640C}"/>
              </a:ext>
            </a:extLst>
          </p:cNvPr>
          <p:cNvPicPr>
            <a:picLocks noChangeAspect="1"/>
          </p:cNvPicPr>
          <p:nvPr/>
        </p:nvPicPr>
        <p:blipFill>
          <a:blip r:embed="rId2"/>
          <a:stretch>
            <a:fillRect/>
          </a:stretch>
        </p:blipFill>
        <p:spPr>
          <a:xfrm>
            <a:off x="839787" y="1912621"/>
            <a:ext cx="2803252" cy="3138684"/>
          </a:xfrm>
          <a:prstGeom prst="rect">
            <a:avLst/>
          </a:prstGeom>
        </p:spPr>
      </p:pic>
      <p:sp>
        <p:nvSpPr>
          <p:cNvPr id="11" name="Rectangle 10">
            <a:extLst>
              <a:ext uri="{FF2B5EF4-FFF2-40B4-BE49-F238E27FC236}">
                <a16:creationId xmlns:a16="http://schemas.microsoft.com/office/drawing/2014/main" id="{38499358-7CBA-754E-BCAC-4160B55A8791}"/>
              </a:ext>
            </a:extLst>
          </p:cNvPr>
          <p:cNvSpPr/>
          <p:nvPr/>
        </p:nvSpPr>
        <p:spPr>
          <a:xfrm>
            <a:off x="6284685" y="2506970"/>
            <a:ext cx="6096000" cy="3693319"/>
          </a:xfrm>
          <a:prstGeom prst="rect">
            <a:avLst/>
          </a:prstGeom>
        </p:spPr>
        <p:txBody>
          <a:bodyPr>
            <a:spAutoFit/>
          </a:bodyPr>
          <a:lstStyle/>
          <a:p>
            <a:pPr marL="285750" indent="-285750">
              <a:buFont typeface="Arial" panose="020B0604020202020204" pitchFamily="34" charset="0"/>
              <a:buChar char="•"/>
            </a:pPr>
            <a:r>
              <a:rPr lang="nb-NO" dirty="0">
                <a:solidFill>
                  <a:schemeClr val="bg1"/>
                </a:solidFill>
              </a:rPr>
              <a:t>Master i informasjonssikkerhet </a:t>
            </a:r>
            <a:br>
              <a:rPr lang="nb-NO" dirty="0">
                <a:solidFill>
                  <a:schemeClr val="bg1"/>
                </a:solidFill>
              </a:rPr>
            </a:br>
            <a:endParaRPr lang="nb-NO" dirty="0">
              <a:solidFill>
                <a:schemeClr val="bg1"/>
              </a:solidFill>
            </a:endParaRPr>
          </a:p>
          <a:p>
            <a:pPr marL="285750" indent="-285750">
              <a:buFont typeface="Arial" panose="020B0604020202020204" pitchFamily="34" charset="0"/>
              <a:buChar char="•"/>
            </a:pPr>
            <a:r>
              <a:rPr lang="nb-NO" dirty="0">
                <a:solidFill>
                  <a:schemeClr val="bg1"/>
                </a:solidFill>
              </a:rPr>
              <a:t>Snart 4 år i Bouvet</a:t>
            </a:r>
            <a:br>
              <a:rPr lang="nb-NO" dirty="0">
                <a:solidFill>
                  <a:schemeClr val="bg1"/>
                </a:solidFill>
              </a:rPr>
            </a:br>
            <a:endParaRPr lang="nb-NO" dirty="0">
              <a:solidFill>
                <a:schemeClr val="bg1"/>
              </a:solidFill>
            </a:endParaRPr>
          </a:p>
          <a:p>
            <a:pPr marL="285750" indent="-285750">
              <a:buFont typeface="Arial" panose="020B0604020202020204" pitchFamily="34" charset="0"/>
              <a:buChar char="•"/>
            </a:pPr>
            <a:r>
              <a:rPr lang="nb-NO" dirty="0">
                <a:solidFill>
                  <a:schemeClr val="bg1"/>
                </a:solidFill>
              </a:rPr>
              <a:t>Security Lead </a:t>
            </a:r>
          </a:p>
          <a:p>
            <a:pPr marL="285750" indent="-285750">
              <a:buFont typeface="Arial" panose="020B0604020202020204" pitchFamily="34" charset="0"/>
              <a:buChar char="•"/>
            </a:pPr>
            <a:endParaRPr lang="nb-NO" dirty="0">
              <a:solidFill>
                <a:schemeClr val="bg1"/>
              </a:solidFill>
            </a:endParaRPr>
          </a:p>
          <a:p>
            <a:pPr marL="285750" indent="-285750">
              <a:buFont typeface="Arial" panose="020B0604020202020204" pitchFamily="34" charset="0"/>
              <a:buChar char="•"/>
            </a:pPr>
            <a:r>
              <a:rPr lang="nb-NO" dirty="0">
                <a:solidFill>
                  <a:schemeClr val="bg1"/>
                </a:solidFill>
              </a:rPr>
              <a:t>Erfaring som Security </a:t>
            </a:r>
            <a:r>
              <a:rPr lang="nb-NO" dirty="0" err="1">
                <a:solidFill>
                  <a:schemeClr val="bg1"/>
                </a:solidFill>
              </a:rPr>
              <a:t>Engineer</a:t>
            </a:r>
            <a:r>
              <a:rPr lang="nb-NO" dirty="0">
                <a:solidFill>
                  <a:schemeClr val="bg1"/>
                </a:solidFill>
              </a:rPr>
              <a:t>, </a:t>
            </a:r>
            <a:br>
              <a:rPr lang="nb-NO" dirty="0">
                <a:solidFill>
                  <a:schemeClr val="bg1"/>
                </a:solidFill>
              </a:rPr>
            </a:br>
            <a:r>
              <a:rPr lang="nb-NO" dirty="0">
                <a:solidFill>
                  <a:schemeClr val="bg1"/>
                </a:solidFill>
              </a:rPr>
              <a:t>sikkerhetsanalytiker og sikkerhetsarkitekt </a:t>
            </a:r>
          </a:p>
          <a:p>
            <a:pPr marL="285750" indent="-285750">
              <a:buFont typeface="Arial" panose="020B0604020202020204" pitchFamily="34" charset="0"/>
              <a:buChar char="•"/>
            </a:pPr>
            <a:endParaRPr lang="nb-NO" dirty="0">
              <a:solidFill>
                <a:schemeClr val="bg1"/>
              </a:solidFill>
            </a:endParaRPr>
          </a:p>
          <a:p>
            <a:pPr marL="285750" indent="-285750">
              <a:buFont typeface="Arial" panose="020B0604020202020204" pitchFamily="34" charset="0"/>
              <a:buChar char="•"/>
            </a:pPr>
            <a:r>
              <a:rPr lang="nb-NO" dirty="0">
                <a:solidFill>
                  <a:schemeClr val="bg1"/>
                </a:solidFill>
              </a:rPr>
              <a:t>Med på å skape Sikkerhetsakademiet i Bouvet</a:t>
            </a:r>
          </a:p>
          <a:p>
            <a:pPr marL="285750" indent="-285750">
              <a:buFont typeface="Arial" panose="020B0604020202020204" pitchFamily="34" charset="0"/>
              <a:buChar char="•"/>
            </a:pPr>
            <a:endParaRPr lang="nb-NO" dirty="0">
              <a:solidFill>
                <a:schemeClr val="bg1"/>
              </a:solidFill>
            </a:endParaRPr>
          </a:p>
          <a:p>
            <a:pPr marL="285750" indent="-285750">
              <a:buFont typeface="Arial" panose="020B0604020202020204" pitchFamily="34" charset="0"/>
              <a:buChar char="•"/>
            </a:pPr>
            <a:endParaRPr lang="nb-NO" dirty="0">
              <a:solidFill>
                <a:schemeClr val="bg1"/>
              </a:solidFill>
            </a:endParaRPr>
          </a:p>
          <a:p>
            <a:pPr marL="285750" indent="-285750">
              <a:buFont typeface="Arial" panose="020B0604020202020204" pitchFamily="34" charset="0"/>
              <a:buChar char="•"/>
            </a:pPr>
            <a:endParaRPr lang="nb-NO" dirty="0">
              <a:solidFill>
                <a:schemeClr val="bg1"/>
              </a:solidFill>
            </a:endParaRPr>
          </a:p>
        </p:txBody>
      </p:sp>
      <p:pic>
        <p:nvPicPr>
          <p:cNvPr id="13" name="Graphic 12">
            <a:extLst>
              <a:ext uri="{FF2B5EF4-FFF2-40B4-BE49-F238E27FC236}">
                <a16:creationId xmlns:a16="http://schemas.microsoft.com/office/drawing/2014/main" id="{94C01681-1FBD-824D-9A0E-57E279F32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3039" y="3986269"/>
            <a:ext cx="1065036" cy="1065036"/>
          </a:xfrm>
          <a:prstGeom prst="rect">
            <a:avLst/>
          </a:prstGeom>
        </p:spPr>
      </p:pic>
      <p:pic>
        <p:nvPicPr>
          <p:cNvPr id="4" name="Graphic 3">
            <a:extLst>
              <a:ext uri="{FF2B5EF4-FFF2-40B4-BE49-F238E27FC236}">
                <a16:creationId xmlns:a16="http://schemas.microsoft.com/office/drawing/2014/main" id="{94B65D3E-8DF3-7BB3-531F-B7B238ED47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1853" y="5637366"/>
            <a:ext cx="2235470" cy="1156954"/>
          </a:xfrm>
          <a:prstGeom prst="rect">
            <a:avLst/>
          </a:prstGeom>
        </p:spPr>
      </p:pic>
    </p:spTree>
    <p:extLst>
      <p:ext uri="{BB962C8B-B14F-4D97-AF65-F5344CB8AC3E}">
        <p14:creationId xmlns:p14="http://schemas.microsoft.com/office/powerpoint/2010/main" val="1819519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C6138E-7D53-BA6E-E964-D3098E7AEF75}"/>
              </a:ext>
            </a:extLst>
          </p:cNvPr>
          <p:cNvSpPr>
            <a:spLocks noGrp="1"/>
          </p:cNvSpPr>
          <p:nvPr>
            <p:ph type="sldNum" sz="quarter" idx="16"/>
          </p:nvPr>
        </p:nvSpPr>
        <p:spPr/>
        <p:txBody>
          <a:bodyPr/>
          <a:lstStyle/>
          <a:p>
            <a:fld id="{261FDEBC-E42D-42D0-B9CA-24127F1B2280}" type="slidenum">
              <a:rPr lang="nb-NO" noProof="0" smtClean="0"/>
              <a:pPr/>
              <a:t>20</a:t>
            </a:fld>
            <a:endParaRPr lang="nb-NO" noProof="0"/>
          </a:p>
        </p:txBody>
      </p:sp>
      <p:pic>
        <p:nvPicPr>
          <p:cNvPr id="7" name="Graphic 6" descr="Table outline">
            <a:extLst>
              <a:ext uri="{FF2B5EF4-FFF2-40B4-BE49-F238E27FC236}">
                <a16:creationId xmlns:a16="http://schemas.microsoft.com/office/drawing/2014/main" id="{4AC3F9A0-7F2E-D4CB-4456-5961762641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01" y="3916450"/>
            <a:ext cx="2197100" cy="2197100"/>
          </a:xfrm>
          <a:prstGeom prst="rect">
            <a:avLst/>
          </a:prstGeom>
        </p:spPr>
      </p:pic>
      <p:sp>
        <p:nvSpPr>
          <p:cNvPr id="10" name="TextBox 9">
            <a:extLst>
              <a:ext uri="{FF2B5EF4-FFF2-40B4-BE49-F238E27FC236}">
                <a16:creationId xmlns:a16="http://schemas.microsoft.com/office/drawing/2014/main" id="{CC97D849-DF79-B0CC-F779-09EE9ADE7840}"/>
              </a:ext>
            </a:extLst>
          </p:cNvPr>
          <p:cNvSpPr txBox="1"/>
          <p:nvPr/>
        </p:nvSpPr>
        <p:spPr>
          <a:xfrm>
            <a:off x="2247900" y="4394200"/>
            <a:ext cx="0" cy="0"/>
          </a:xfrm>
          <a:prstGeom prst="rect">
            <a:avLst/>
          </a:prstGeom>
          <a:noFill/>
        </p:spPr>
        <p:txBody>
          <a:bodyPr wrap="none" lIns="0" tIns="0" rIns="0" bIns="0" rtlCol="0">
            <a:noAutofit/>
          </a:bodyPr>
          <a:lstStyle/>
          <a:p>
            <a:pPr algn="l"/>
            <a:endParaRPr lang="nb-NO" sz="1600"/>
          </a:p>
        </p:txBody>
      </p:sp>
      <p:pic>
        <p:nvPicPr>
          <p:cNvPr id="12" name="Graphic 11" descr="Highway scene outline">
            <a:extLst>
              <a:ext uri="{FF2B5EF4-FFF2-40B4-BE49-F238E27FC236}">
                <a16:creationId xmlns:a16="http://schemas.microsoft.com/office/drawing/2014/main" id="{DBDAECDA-9F66-9520-83A9-1FBD758F74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9206" y="-181801"/>
            <a:ext cx="4115446" cy="4147795"/>
          </a:xfrm>
          <a:prstGeom prst="rect">
            <a:avLst/>
          </a:prstGeom>
        </p:spPr>
      </p:pic>
      <p:sp>
        <p:nvSpPr>
          <p:cNvPr id="3" name="Title 2">
            <a:extLst>
              <a:ext uri="{FF2B5EF4-FFF2-40B4-BE49-F238E27FC236}">
                <a16:creationId xmlns:a16="http://schemas.microsoft.com/office/drawing/2014/main" id="{5B173C24-E997-BC03-B3EA-AEBA41755224}"/>
              </a:ext>
            </a:extLst>
          </p:cNvPr>
          <p:cNvSpPr>
            <a:spLocks noGrp="1"/>
          </p:cNvSpPr>
          <p:nvPr>
            <p:ph type="title"/>
          </p:nvPr>
        </p:nvSpPr>
        <p:spPr>
          <a:xfrm>
            <a:off x="394397" y="281758"/>
            <a:ext cx="2882204" cy="1183958"/>
          </a:xfrm>
        </p:spPr>
        <p:txBody>
          <a:bodyPr/>
          <a:lstStyle/>
          <a:p>
            <a:r>
              <a:rPr lang="nb-NO" dirty="0"/>
              <a:t>Road </a:t>
            </a:r>
            <a:r>
              <a:rPr lang="nb-NO" dirty="0" err="1"/>
              <a:t>Map</a:t>
            </a:r>
            <a:endParaRPr lang="nb-NO" dirty="0"/>
          </a:p>
        </p:txBody>
      </p:sp>
      <p:pic>
        <p:nvPicPr>
          <p:cNvPr id="4" name="Graphic 3" descr="Table outline">
            <a:extLst>
              <a:ext uri="{FF2B5EF4-FFF2-40B4-BE49-F238E27FC236}">
                <a16:creationId xmlns:a16="http://schemas.microsoft.com/office/drawing/2014/main" id="{E0701179-A400-543A-1910-A63D5FE380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1199" y="3907466"/>
            <a:ext cx="2197100" cy="2197100"/>
          </a:xfrm>
          <a:prstGeom prst="rect">
            <a:avLst/>
          </a:prstGeom>
        </p:spPr>
      </p:pic>
      <p:pic>
        <p:nvPicPr>
          <p:cNvPr id="5" name="Graphic 4" descr="Table outline">
            <a:extLst>
              <a:ext uri="{FF2B5EF4-FFF2-40B4-BE49-F238E27FC236}">
                <a16:creationId xmlns:a16="http://schemas.microsoft.com/office/drawing/2014/main" id="{263AE682-2242-58E9-3E45-D456E3C19B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7450" y="3916450"/>
            <a:ext cx="2197100" cy="2197100"/>
          </a:xfrm>
          <a:prstGeom prst="rect">
            <a:avLst/>
          </a:prstGeom>
        </p:spPr>
      </p:pic>
      <p:pic>
        <p:nvPicPr>
          <p:cNvPr id="27" name="Graphic 26" descr="Mining tools with solid fill">
            <a:extLst>
              <a:ext uri="{FF2B5EF4-FFF2-40B4-BE49-F238E27FC236}">
                <a16:creationId xmlns:a16="http://schemas.microsoft.com/office/drawing/2014/main" id="{77DDEA3D-D29A-EA5F-5A77-DE7960FAB7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051" y="5764146"/>
            <a:ext cx="914400" cy="914400"/>
          </a:xfrm>
          <a:prstGeom prst="rect">
            <a:avLst/>
          </a:prstGeom>
        </p:spPr>
      </p:pic>
      <p:pic>
        <p:nvPicPr>
          <p:cNvPr id="28" name="Graphic 27" descr="Mining tools with solid fill">
            <a:extLst>
              <a:ext uri="{FF2B5EF4-FFF2-40B4-BE49-F238E27FC236}">
                <a16:creationId xmlns:a16="http://schemas.microsoft.com/office/drawing/2014/main" id="{5FF3A11E-DFA1-45FF-EEBD-C68A5D520E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0" y="5755162"/>
            <a:ext cx="914400" cy="914400"/>
          </a:xfrm>
          <a:prstGeom prst="rect">
            <a:avLst/>
          </a:prstGeom>
        </p:spPr>
      </p:pic>
      <p:pic>
        <p:nvPicPr>
          <p:cNvPr id="29" name="Graphic 28" descr="Mining tools with solid fill">
            <a:extLst>
              <a:ext uri="{FF2B5EF4-FFF2-40B4-BE49-F238E27FC236}">
                <a16:creationId xmlns:a16="http://schemas.microsoft.com/office/drawing/2014/main" id="{E0C58149-CFE8-FFD4-6D6B-32704C8839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9621" y="5755162"/>
            <a:ext cx="914400" cy="914400"/>
          </a:xfrm>
          <a:prstGeom prst="rect">
            <a:avLst/>
          </a:prstGeom>
        </p:spPr>
      </p:pic>
      <p:cxnSp>
        <p:nvCxnSpPr>
          <p:cNvPr id="33" name="Straight Arrow Connector 32">
            <a:extLst>
              <a:ext uri="{FF2B5EF4-FFF2-40B4-BE49-F238E27FC236}">
                <a16:creationId xmlns:a16="http://schemas.microsoft.com/office/drawing/2014/main" id="{D6437DD6-0B5D-C1B2-9003-52C9F9247E30}"/>
              </a:ext>
            </a:extLst>
          </p:cNvPr>
          <p:cNvCxnSpPr>
            <a:cxnSpLocks/>
            <a:endCxn id="7" idx="0"/>
          </p:cNvCxnSpPr>
          <p:nvPr/>
        </p:nvCxnSpPr>
        <p:spPr>
          <a:xfrm flipH="1">
            <a:off x="1352251" y="2580362"/>
            <a:ext cx="2786955" cy="133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D248677-7746-7CDE-4ABB-E2779E33D8C1}"/>
              </a:ext>
            </a:extLst>
          </p:cNvPr>
          <p:cNvCxnSpPr>
            <a:cxnSpLocks/>
          </p:cNvCxnSpPr>
          <p:nvPr/>
        </p:nvCxnSpPr>
        <p:spPr>
          <a:xfrm>
            <a:off x="8200770" y="2182198"/>
            <a:ext cx="2483931" cy="2031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33F0D1A-1D35-C74D-55B3-39BAC0768300}"/>
              </a:ext>
            </a:extLst>
          </p:cNvPr>
          <p:cNvCxnSpPr>
            <a:cxnSpLocks/>
          </p:cNvCxnSpPr>
          <p:nvPr/>
        </p:nvCxnSpPr>
        <p:spPr>
          <a:xfrm>
            <a:off x="6196929" y="3619243"/>
            <a:ext cx="0" cy="59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F00E1B-55C1-871E-7E79-BB9397C97327}"/>
              </a:ext>
            </a:extLst>
          </p:cNvPr>
          <p:cNvSpPr txBox="1"/>
          <p:nvPr/>
        </p:nvSpPr>
        <p:spPr>
          <a:xfrm>
            <a:off x="5850466" y="643467"/>
            <a:ext cx="1110888" cy="330200"/>
          </a:xfrm>
          <a:prstGeom prst="rect">
            <a:avLst/>
          </a:prstGeom>
          <a:noFill/>
        </p:spPr>
        <p:txBody>
          <a:bodyPr wrap="none" lIns="0" tIns="0" rIns="0" bIns="0" rtlCol="0">
            <a:noAutofit/>
          </a:bodyPr>
          <a:lstStyle/>
          <a:p>
            <a:pPr algn="l"/>
            <a:r>
              <a:rPr lang="nb-NO" sz="1600" dirty="0" err="1">
                <a:solidFill>
                  <a:schemeClr val="bg2"/>
                </a:solidFill>
              </a:rPr>
              <a:t>Roadmap</a:t>
            </a:r>
            <a:endParaRPr lang="nb-NO" sz="1600" dirty="0">
              <a:solidFill>
                <a:schemeClr val="bg2"/>
              </a:solidFill>
            </a:endParaRPr>
          </a:p>
        </p:txBody>
      </p:sp>
    </p:spTree>
    <p:extLst>
      <p:ext uri="{BB962C8B-B14F-4D97-AF65-F5344CB8AC3E}">
        <p14:creationId xmlns:p14="http://schemas.microsoft.com/office/powerpoint/2010/main" val="602354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BCE82D-368D-BC56-03DA-6BC5C65A6310}"/>
              </a:ext>
            </a:extLst>
          </p:cNvPr>
          <p:cNvSpPr>
            <a:spLocks noGrp="1"/>
          </p:cNvSpPr>
          <p:nvPr>
            <p:ph type="title"/>
          </p:nvPr>
        </p:nvSpPr>
        <p:spPr>
          <a:xfrm>
            <a:off x="839788" y="728663"/>
            <a:ext cx="10512425" cy="1183958"/>
          </a:xfrm>
        </p:spPr>
        <p:txBody>
          <a:bodyPr anchor="t">
            <a:normAutofit/>
          </a:bodyPr>
          <a:lstStyle/>
          <a:p>
            <a:r>
              <a:rPr lang="nb-NO" dirty="0"/>
              <a:t>Road </a:t>
            </a:r>
            <a:r>
              <a:rPr lang="nb-NO" dirty="0" err="1"/>
              <a:t>Map</a:t>
            </a:r>
            <a:endParaRPr lang="nb-NO" dirty="0"/>
          </a:p>
        </p:txBody>
      </p:sp>
      <p:sp>
        <p:nvSpPr>
          <p:cNvPr id="11" name="Footer Placeholder 3">
            <a:extLst>
              <a:ext uri="{FF2B5EF4-FFF2-40B4-BE49-F238E27FC236}">
                <a16:creationId xmlns:a16="http://schemas.microsoft.com/office/drawing/2014/main" id="{4C9DDF72-EA50-3919-8746-13CFD3E83045}"/>
              </a:ext>
            </a:extLst>
          </p:cNvPr>
          <p:cNvSpPr>
            <a:spLocks noGrp="1"/>
          </p:cNvSpPr>
          <p:nvPr>
            <p:ph type="ftr" sz="quarter" idx="11"/>
          </p:nvPr>
        </p:nvSpPr>
        <p:spPr>
          <a:xfrm>
            <a:off x="838200" y="6200775"/>
            <a:ext cx="5257800" cy="394335"/>
          </a:xfrm>
        </p:spPr>
        <p:txBody>
          <a:bodyPr/>
          <a:lstStyle/>
          <a:p>
            <a:endParaRPr lang="nb-NO"/>
          </a:p>
        </p:txBody>
      </p:sp>
      <p:sp>
        <p:nvSpPr>
          <p:cNvPr id="2" name="Slide Number Placeholder 1">
            <a:extLst>
              <a:ext uri="{FF2B5EF4-FFF2-40B4-BE49-F238E27FC236}">
                <a16:creationId xmlns:a16="http://schemas.microsoft.com/office/drawing/2014/main" id="{7880E7B1-8154-1932-C7E6-3FB6B9993643}"/>
              </a:ext>
            </a:extLst>
          </p:cNvPr>
          <p:cNvSpPr>
            <a:spLocks noGrp="1"/>
          </p:cNvSpPr>
          <p:nvPr>
            <p:ph type="sldNum" sz="quarter" idx="12"/>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21</a:t>
            </a:fld>
            <a:endParaRPr lang="nb-NO" noProof="0"/>
          </a:p>
        </p:txBody>
      </p:sp>
      <p:graphicFrame>
        <p:nvGraphicFramePr>
          <p:cNvPr id="7" name="Content Placeholder 3">
            <a:extLst>
              <a:ext uri="{FF2B5EF4-FFF2-40B4-BE49-F238E27FC236}">
                <a16:creationId xmlns:a16="http://schemas.microsoft.com/office/drawing/2014/main" id="{B9A0256F-6D89-B97B-156D-E1D87BB49D0A}"/>
              </a:ext>
            </a:extLst>
          </p:cNvPr>
          <p:cNvGraphicFramePr>
            <a:graphicFrameLocks noGrp="1"/>
          </p:cNvGraphicFramePr>
          <p:nvPr>
            <p:ph idx="1"/>
            <p:extLst>
              <p:ext uri="{D42A27DB-BD31-4B8C-83A1-F6EECF244321}">
                <p14:modId xmlns:p14="http://schemas.microsoft.com/office/powerpoint/2010/main" val="573506091"/>
              </p:ext>
            </p:extLst>
          </p:nvPr>
        </p:nvGraphicFramePr>
        <p:xfrm>
          <a:off x="839787" y="2097088"/>
          <a:ext cx="10512425" cy="410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6005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BC01-86B4-C346-BC7B-48471D0F7EA8}"/>
              </a:ext>
            </a:extLst>
          </p:cNvPr>
          <p:cNvSpPr>
            <a:spLocks noGrp="1"/>
          </p:cNvSpPr>
          <p:nvPr>
            <p:ph type="title"/>
          </p:nvPr>
        </p:nvSpPr>
        <p:spPr/>
        <p:txBody>
          <a:bodyPr/>
          <a:lstStyle/>
          <a:p>
            <a:r>
              <a:rPr lang="nb-NO" dirty="0"/>
              <a:t>Og HUSK!</a:t>
            </a:r>
          </a:p>
        </p:txBody>
      </p:sp>
      <p:sp>
        <p:nvSpPr>
          <p:cNvPr id="3" name="Content Placeholder 2">
            <a:extLst>
              <a:ext uri="{FF2B5EF4-FFF2-40B4-BE49-F238E27FC236}">
                <a16:creationId xmlns:a16="http://schemas.microsoft.com/office/drawing/2014/main" id="{E4E29387-D91B-4872-5DDD-11908F73E1C4}"/>
              </a:ext>
            </a:extLst>
          </p:cNvPr>
          <p:cNvSpPr>
            <a:spLocks noGrp="1"/>
          </p:cNvSpPr>
          <p:nvPr>
            <p:ph idx="1"/>
          </p:nvPr>
        </p:nvSpPr>
        <p:spPr/>
        <p:txBody>
          <a:bodyPr/>
          <a:lstStyle/>
          <a:p>
            <a:endParaRPr lang="nb-NO"/>
          </a:p>
        </p:txBody>
      </p:sp>
      <p:sp>
        <p:nvSpPr>
          <p:cNvPr id="4" name="Footer Placeholder 3">
            <a:extLst>
              <a:ext uri="{FF2B5EF4-FFF2-40B4-BE49-F238E27FC236}">
                <a16:creationId xmlns:a16="http://schemas.microsoft.com/office/drawing/2014/main" id="{BB7E08F4-C8CB-FE5E-658D-749C44BC1535}"/>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58985D9F-99F5-7CB8-B559-E71BB75CA148}"/>
              </a:ext>
            </a:extLst>
          </p:cNvPr>
          <p:cNvSpPr>
            <a:spLocks noGrp="1"/>
          </p:cNvSpPr>
          <p:nvPr>
            <p:ph type="sldNum" sz="quarter" idx="12"/>
          </p:nvPr>
        </p:nvSpPr>
        <p:spPr/>
        <p:txBody>
          <a:bodyPr/>
          <a:lstStyle/>
          <a:p>
            <a:fld id="{C9CD2059-51B4-7847-95DA-B3C10E5CE1A1}" type="slidenum">
              <a:rPr lang="nb-NO" smtClean="0"/>
              <a:t>22</a:t>
            </a:fld>
            <a:endParaRPr lang="nb-NO"/>
          </a:p>
        </p:txBody>
      </p:sp>
    </p:spTree>
    <p:extLst>
      <p:ext uri="{BB962C8B-B14F-4D97-AF65-F5344CB8AC3E}">
        <p14:creationId xmlns:p14="http://schemas.microsoft.com/office/powerpoint/2010/main" val="1150024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2A39A4-5831-4E8B-D367-9C95FF8F6180}"/>
              </a:ext>
            </a:extLst>
          </p:cNvPr>
          <p:cNvSpPr>
            <a:spLocks noGrp="1"/>
          </p:cNvSpPr>
          <p:nvPr>
            <p:ph type="sldNum" sz="quarter" idx="16"/>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23</a:t>
            </a:fld>
            <a:endParaRPr lang="nb-NO" noProof="0"/>
          </a:p>
        </p:txBody>
      </p:sp>
      <p:sp>
        <p:nvSpPr>
          <p:cNvPr id="3" name="Title 2">
            <a:extLst>
              <a:ext uri="{FF2B5EF4-FFF2-40B4-BE49-F238E27FC236}">
                <a16:creationId xmlns:a16="http://schemas.microsoft.com/office/drawing/2014/main" id="{DADDA66C-EFBD-834B-3147-2BD775F8B7EC}"/>
              </a:ext>
            </a:extLst>
          </p:cNvPr>
          <p:cNvSpPr>
            <a:spLocks noGrp="1"/>
          </p:cNvSpPr>
          <p:nvPr>
            <p:ph type="title"/>
          </p:nvPr>
        </p:nvSpPr>
        <p:spPr>
          <a:xfrm>
            <a:off x="839788" y="728663"/>
            <a:ext cx="10512425" cy="1183958"/>
          </a:xfrm>
        </p:spPr>
        <p:txBody>
          <a:bodyPr anchor="t">
            <a:normAutofit/>
          </a:bodyPr>
          <a:lstStyle/>
          <a:p>
            <a:r>
              <a:rPr lang="nb-NO" u="sng"/>
              <a:t>Viktigste av alt</a:t>
            </a:r>
          </a:p>
        </p:txBody>
      </p:sp>
      <p:sp>
        <p:nvSpPr>
          <p:cNvPr id="5" name="Text Placeholder 4">
            <a:extLst>
              <a:ext uri="{FF2B5EF4-FFF2-40B4-BE49-F238E27FC236}">
                <a16:creationId xmlns:a16="http://schemas.microsoft.com/office/drawing/2014/main" id="{8E939491-E319-CD90-2AFA-3E4CDE380689}"/>
              </a:ext>
            </a:extLst>
          </p:cNvPr>
          <p:cNvSpPr>
            <a:spLocks noGrp="1"/>
          </p:cNvSpPr>
          <p:nvPr>
            <p:ph type="body" sz="quarter" idx="18"/>
          </p:nvPr>
        </p:nvSpPr>
        <p:spPr>
          <a:xfrm>
            <a:off x="839788" y="1304925"/>
            <a:ext cx="10512425" cy="608014"/>
          </a:xfrm>
        </p:spPr>
        <p:txBody>
          <a:bodyPr>
            <a:normAutofit/>
          </a:bodyPr>
          <a:lstStyle/>
          <a:p>
            <a:r>
              <a:rPr lang="nb-NO"/>
              <a:t>Hvem skal ta seg av ressursbruk?</a:t>
            </a:r>
          </a:p>
        </p:txBody>
      </p:sp>
      <p:graphicFrame>
        <p:nvGraphicFramePr>
          <p:cNvPr id="7" name="Content Placeholder 3">
            <a:extLst>
              <a:ext uri="{FF2B5EF4-FFF2-40B4-BE49-F238E27FC236}">
                <a16:creationId xmlns:a16="http://schemas.microsoft.com/office/drawing/2014/main" id="{48F483C1-6A95-5FC4-A610-AF1340EB1485}"/>
              </a:ext>
            </a:extLst>
          </p:cNvPr>
          <p:cNvGraphicFramePr>
            <a:graphicFrameLocks noGrp="1"/>
          </p:cNvGraphicFramePr>
          <p:nvPr>
            <p:ph sz="quarter" idx="17"/>
            <p:extLst>
              <p:ext uri="{D42A27DB-BD31-4B8C-83A1-F6EECF244321}">
                <p14:modId xmlns:p14="http://schemas.microsoft.com/office/powerpoint/2010/main" val="1714170340"/>
              </p:ext>
            </p:extLst>
          </p:nvPr>
        </p:nvGraphicFramePr>
        <p:xfrm>
          <a:off x="839788" y="2097088"/>
          <a:ext cx="10514012" cy="410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2151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384AEC-5222-2686-8165-294BEA6B0B92}"/>
              </a:ext>
            </a:extLst>
          </p:cNvPr>
          <p:cNvSpPr>
            <a:spLocks noGrp="1"/>
          </p:cNvSpPr>
          <p:nvPr>
            <p:ph type="sldNum" sz="quarter" idx="16"/>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24</a:t>
            </a:fld>
            <a:endParaRPr lang="nb-NO" noProof="0"/>
          </a:p>
        </p:txBody>
      </p:sp>
      <p:sp>
        <p:nvSpPr>
          <p:cNvPr id="3" name="Title 2">
            <a:extLst>
              <a:ext uri="{FF2B5EF4-FFF2-40B4-BE49-F238E27FC236}">
                <a16:creationId xmlns:a16="http://schemas.microsoft.com/office/drawing/2014/main" id="{A58FDB0A-B002-590B-AE33-E57D5BBB44FA}"/>
              </a:ext>
            </a:extLst>
          </p:cNvPr>
          <p:cNvSpPr>
            <a:spLocks noGrp="1"/>
          </p:cNvSpPr>
          <p:nvPr>
            <p:ph type="title"/>
          </p:nvPr>
        </p:nvSpPr>
        <p:spPr>
          <a:xfrm>
            <a:off x="839788" y="728663"/>
            <a:ext cx="10512425" cy="1183958"/>
          </a:xfrm>
        </p:spPr>
        <p:txBody>
          <a:bodyPr anchor="t">
            <a:normAutofit/>
          </a:bodyPr>
          <a:lstStyle/>
          <a:p>
            <a:r>
              <a:rPr lang="nb-NO" dirty="0"/>
              <a:t>Tanker</a:t>
            </a:r>
          </a:p>
        </p:txBody>
      </p:sp>
      <p:sp>
        <p:nvSpPr>
          <p:cNvPr id="16" name="Text Placeholder 4">
            <a:extLst>
              <a:ext uri="{FF2B5EF4-FFF2-40B4-BE49-F238E27FC236}">
                <a16:creationId xmlns:a16="http://schemas.microsoft.com/office/drawing/2014/main" id="{E2094F9A-5141-4796-1CA1-37E4FA705816}"/>
              </a:ext>
            </a:extLst>
          </p:cNvPr>
          <p:cNvSpPr>
            <a:spLocks noGrp="1"/>
          </p:cNvSpPr>
          <p:nvPr>
            <p:ph type="body" sz="quarter" idx="18"/>
          </p:nvPr>
        </p:nvSpPr>
        <p:spPr>
          <a:xfrm>
            <a:off x="839788" y="1304925"/>
            <a:ext cx="10512425" cy="608014"/>
          </a:xfrm>
        </p:spPr>
        <p:txBody>
          <a:bodyPr/>
          <a:lstStyle/>
          <a:p>
            <a:endParaRPr lang="en-US"/>
          </a:p>
        </p:txBody>
      </p:sp>
      <p:graphicFrame>
        <p:nvGraphicFramePr>
          <p:cNvPr id="7" name="Content Placeholder 3">
            <a:extLst>
              <a:ext uri="{FF2B5EF4-FFF2-40B4-BE49-F238E27FC236}">
                <a16:creationId xmlns:a16="http://schemas.microsoft.com/office/drawing/2014/main" id="{5070F00F-FF1E-1E93-EB93-EAA6D8C3E004}"/>
              </a:ext>
            </a:extLst>
          </p:cNvPr>
          <p:cNvGraphicFramePr>
            <a:graphicFrameLocks noGrp="1"/>
          </p:cNvGraphicFramePr>
          <p:nvPr>
            <p:ph sz="quarter" idx="17"/>
            <p:extLst>
              <p:ext uri="{D42A27DB-BD31-4B8C-83A1-F6EECF244321}">
                <p14:modId xmlns:p14="http://schemas.microsoft.com/office/powerpoint/2010/main" val="1840930577"/>
              </p:ext>
            </p:extLst>
          </p:nvPr>
        </p:nvGraphicFramePr>
        <p:xfrm>
          <a:off x="839788" y="2097088"/>
          <a:ext cx="10514012" cy="410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4290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3115_10-types-of-application-security-testing-tools-when-and-how-to-use-them_1">
            <a:extLst>
              <a:ext uri="{FF2B5EF4-FFF2-40B4-BE49-F238E27FC236}">
                <a16:creationId xmlns:a16="http://schemas.microsoft.com/office/drawing/2014/main" id="{5916D73E-5391-C887-6411-97F9C26CE3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4492" y="428625"/>
            <a:ext cx="9780754" cy="636111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Slide Number Placeholder 1" hidden="1">
            <a:extLst>
              <a:ext uri="{FF2B5EF4-FFF2-40B4-BE49-F238E27FC236}">
                <a16:creationId xmlns:a16="http://schemas.microsoft.com/office/drawing/2014/main" id="{E7D8A3A9-AD00-5DED-4BC5-75E3CF276D8F}"/>
              </a:ext>
            </a:extLst>
          </p:cNvPr>
          <p:cNvSpPr>
            <a:spLocks noGrp="1"/>
          </p:cNvSpPr>
          <p:nvPr>
            <p:ph type="sldNum" sz="quarter" idx="16"/>
          </p:nvPr>
        </p:nvSpPr>
        <p:spPr/>
        <p:txBody>
          <a:bodyPr/>
          <a:lstStyle/>
          <a:p>
            <a:pPr>
              <a:spcAft>
                <a:spcPts val="600"/>
              </a:spcAft>
            </a:pPr>
            <a:fld id="{261FDEBC-E42D-42D0-B9CA-24127F1B2280}" type="slidenum">
              <a:rPr lang="nb-NO" noProof="0" smtClean="0"/>
              <a:pPr>
                <a:spcAft>
                  <a:spcPts val="600"/>
                </a:spcAft>
              </a:pPr>
              <a:t>25</a:t>
            </a:fld>
            <a:endParaRPr lang="nb-NO" noProof="0"/>
          </a:p>
        </p:txBody>
      </p:sp>
    </p:spTree>
    <p:extLst>
      <p:ext uri="{BB962C8B-B14F-4D97-AF65-F5344CB8AC3E}">
        <p14:creationId xmlns:p14="http://schemas.microsoft.com/office/powerpoint/2010/main" val="2298251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0EB4-DAA7-68C1-C45B-AAF8CC6756DB}"/>
              </a:ext>
            </a:extLst>
          </p:cNvPr>
          <p:cNvSpPr>
            <a:spLocks noGrp="1"/>
          </p:cNvSpPr>
          <p:nvPr>
            <p:ph type="title"/>
          </p:nvPr>
        </p:nvSpPr>
        <p:spPr>
          <a:xfrm>
            <a:off x="4295776" y="2676524"/>
            <a:ext cx="4971640" cy="1739265"/>
          </a:xfrm>
        </p:spPr>
        <p:txBody>
          <a:bodyPr/>
          <a:lstStyle/>
          <a:p>
            <a:r>
              <a:rPr lang="nb-NO" dirty="0"/>
              <a:t>Identitet og tilgangsstyring</a:t>
            </a:r>
          </a:p>
        </p:txBody>
      </p:sp>
      <p:sp>
        <p:nvSpPr>
          <p:cNvPr id="3" name="Text Placeholder 2">
            <a:extLst>
              <a:ext uri="{FF2B5EF4-FFF2-40B4-BE49-F238E27FC236}">
                <a16:creationId xmlns:a16="http://schemas.microsoft.com/office/drawing/2014/main" id="{7704D458-758D-2E1B-6978-086517D0144B}"/>
              </a:ext>
            </a:extLst>
          </p:cNvPr>
          <p:cNvSpPr>
            <a:spLocks noGrp="1"/>
          </p:cNvSpPr>
          <p:nvPr>
            <p:ph type="body" sz="quarter" idx="10"/>
          </p:nvPr>
        </p:nvSpPr>
        <p:spPr>
          <a:xfrm>
            <a:off x="4295775" y="4532178"/>
            <a:ext cx="3600449" cy="1518284"/>
          </a:xfrm>
        </p:spPr>
        <p:txBody>
          <a:bodyPr/>
          <a:lstStyle/>
          <a:p>
            <a:r>
              <a:rPr lang="nb-NO" dirty="0"/>
              <a:t>Oppskriften på en god sikkerhetsarkitektur i skyen, </a:t>
            </a:r>
            <a:r>
              <a:rPr lang="nb-NO" u="sng" dirty="0"/>
              <a:t>starter her. </a:t>
            </a:r>
          </a:p>
        </p:txBody>
      </p:sp>
      <p:sp>
        <p:nvSpPr>
          <p:cNvPr id="5" name="TextBox 4">
            <a:extLst>
              <a:ext uri="{FF2B5EF4-FFF2-40B4-BE49-F238E27FC236}">
                <a16:creationId xmlns:a16="http://schemas.microsoft.com/office/drawing/2014/main" id="{08AFE08B-8ABB-22FF-4807-8E254CC57BE9}"/>
              </a:ext>
            </a:extLst>
          </p:cNvPr>
          <p:cNvSpPr txBox="1"/>
          <p:nvPr/>
        </p:nvSpPr>
        <p:spPr>
          <a:xfrm>
            <a:off x="206477" y="622872"/>
            <a:ext cx="6194322" cy="369332"/>
          </a:xfrm>
          <a:prstGeom prst="rect">
            <a:avLst/>
          </a:prstGeom>
          <a:noFill/>
        </p:spPr>
        <p:txBody>
          <a:bodyPr wrap="square">
            <a:spAutoFit/>
          </a:bodyPr>
          <a:lstStyle/>
          <a:p>
            <a:pPr algn="l"/>
            <a:r>
              <a:rPr lang="nb-NO" sz="1800" dirty="0">
                <a:solidFill>
                  <a:schemeClr val="bg2"/>
                </a:solidFill>
              </a:rPr>
              <a:t>Lærdom 2</a:t>
            </a:r>
          </a:p>
        </p:txBody>
      </p:sp>
    </p:spTree>
    <p:extLst>
      <p:ext uri="{BB962C8B-B14F-4D97-AF65-F5344CB8AC3E}">
        <p14:creationId xmlns:p14="http://schemas.microsoft.com/office/powerpoint/2010/main" val="4284383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F7138-BE51-0407-D742-FAACDAF450ED}"/>
              </a:ext>
            </a:extLst>
          </p:cNvPr>
          <p:cNvSpPr>
            <a:spLocks noGrp="1"/>
          </p:cNvSpPr>
          <p:nvPr>
            <p:ph type="title"/>
          </p:nvPr>
        </p:nvSpPr>
        <p:spPr/>
        <p:txBody>
          <a:bodyPr/>
          <a:lstStyle/>
          <a:p>
            <a:r>
              <a:rPr lang="nb-NO" dirty="0"/>
              <a:t>Identitet og tilgangskontroll </a:t>
            </a:r>
          </a:p>
        </p:txBody>
      </p:sp>
      <p:graphicFrame>
        <p:nvGraphicFramePr>
          <p:cNvPr id="7" name="Content Placeholder 6">
            <a:extLst>
              <a:ext uri="{FF2B5EF4-FFF2-40B4-BE49-F238E27FC236}">
                <a16:creationId xmlns:a16="http://schemas.microsoft.com/office/drawing/2014/main" id="{0B63D6EA-0FFF-E2A9-0A92-A524F5D51D1A}"/>
              </a:ext>
            </a:extLst>
          </p:cNvPr>
          <p:cNvGraphicFramePr>
            <a:graphicFrameLocks noGrp="1"/>
          </p:cNvGraphicFramePr>
          <p:nvPr>
            <p:ph sz="quarter" idx="17"/>
            <p:extLst>
              <p:ext uri="{D42A27DB-BD31-4B8C-83A1-F6EECF244321}">
                <p14:modId xmlns:p14="http://schemas.microsoft.com/office/powerpoint/2010/main" val="3652672"/>
              </p:ext>
            </p:extLst>
          </p:nvPr>
        </p:nvGraphicFramePr>
        <p:xfrm>
          <a:off x="839788" y="2097088"/>
          <a:ext cx="10514012" cy="410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BB087DCB-55D2-375F-DF36-37939EA68F79}"/>
              </a:ext>
            </a:extLst>
          </p:cNvPr>
          <p:cNvSpPr>
            <a:spLocks noGrp="1"/>
          </p:cNvSpPr>
          <p:nvPr>
            <p:ph type="body" sz="quarter" idx="18"/>
          </p:nvPr>
        </p:nvSpPr>
        <p:spPr/>
        <p:txBody>
          <a:bodyPr/>
          <a:lstStyle/>
          <a:p>
            <a:endParaRPr lang="nb-NO" dirty="0"/>
          </a:p>
        </p:txBody>
      </p:sp>
    </p:spTree>
    <p:extLst>
      <p:ext uri="{BB962C8B-B14F-4D97-AF65-F5344CB8AC3E}">
        <p14:creationId xmlns:p14="http://schemas.microsoft.com/office/powerpoint/2010/main" val="1039821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392F95FE-7B8D-7949-9E86-280F8C3EBAA0}"/>
                                            </p:graphicEl>
                                          </p:spTgt>
                                        </p:tgtEl>
                                        <p:attrNameLst>
                                          <p:attrName>style.visibility</p:attrName>
                                        </p:attrNameLst>
                                      </p:cBhvr>
                                      <p:to>
                                        <p:strVal val="visible"/>
                                      </p:to>
                                    </p:set>
                                    <p:animEffect transition="in" filter="fade">
                                      <p:cBhvr>
                                        <p:cTn id="7" dur="500"/>
                                        <p:tgtEl>
                                          <p:spTgt spid="7">
                                            <p:graphicEl>
                                              <a:dgm id="{392F95FE-7B8D-7949-9E86-280F8C3EBAA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32F06E81-2036-6447-AE32-1EC7BA1E36A5}"/>
                                            </p:graphicEl>
                                          </p:spTgt>
                                        </p:tgtEl>
                                        <p:attrNameLst>
                                          <p:attrName>style.visibility</p:attrName>
                                        </p:attrNameLst>
                                      </p:cBhvr>
                                      <p:to>
                                        <p:strVal val="visible"/>
                                      </p:to>
                                    </p:set>
                                    <p:animEffect transition="in" filter="fade">
                                      <p:cBhvr>
                                        <p:cTn id="10" dur="500"/>
                                        <p:tgtEl>
                                          <p:spTgt spid="7">
                                            <p:graphicEl>
                                              <a:dgm id="{32F06E81-2036-6447-AE32-1EC7BA1E36A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21032DA-09B9-9C4D-BA3F-0FEC0819BFC5}"/>
                                            </p:graphicEl>
                                          </p:spTgt>
                                        </p:tgtEl>
                                        <p:attrNameLst>
                                          <p:attrName>style.visibility</p:attrName>
                                        </p:attrNameLst>
                                      </p:cBhvr>
                                      <p:to>
                                        <p:strVal val="visible"/>
                                      </p:to>
                                    </p:set>
                                    <p:animEffect transition="in" filter="fade">
                                      <p:cBhvr>
                                        <p:cTn id="15" dur="500"/>
                                        <p:tgtEl>
                                          <p:spTgt spid="7">
                                            <p:graphicEl>
                                              <a:dgm id="{D21032DA-09B9-9C4D-BA3F-0FEC0819BF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75C85A3B-9FA5-B746-8B88-AC1DA1DDDBE2}"/>
                                            </p:graphicEl>
                                          </p:spTgt>
                                        </p:tgtEl>
                                        <p:attrNameLst>
                                          <p:attrName>style.visibility</p:attrName>
                                        </p:attrNameLst>
                                      </p:cBhvr>
                                      <p:to>
                                        <p:strVal val="visible"/>
                                      </p:to>
                                    </p:set>
                                    <p:animEffect transition="in" filter="fade">
                                      <p:cBhvr>
                                        <p:cTn id="18" dur="500"/>
                                        <p:tgtEl>
                                          <p:spTgt spid="7">
                                            <p:graphicEl>
                                              <a:dgm id="{75C85A3B-9FA5-B746-8B88-AC1DA1DDDBE2}"/>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3059739E-2E8F-B741-A661-1C27B11172DC}"/>
                                            </p:graphicEl>
                                          </p:spTgt>
                                        </p:tgtEl>
                                        <p:attrNameLst>
                                          <p:attrName>style.visibility</p:attrName>
                                        </p:attrNameLst>
                                      </p:cBhvr>
                                      <p:to>
                                        <p:strVal val="visible"/>
                                      </p:to>
                                    </p:set>
                                    <p:animEffect transition="in" filter="fade">
                                      <p:cBhvr>
                                        <p:cTn id="23" dur="500"/>
                                        <p:tgtEl>
                                          <p:spTgt spid="7">
                                            <p:graphicEl>
                                              <a:dgm id="{3059739E-2E8F-B741-A661-1C27B11172D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FDE3CE8D-6A30-3D49-AFAB-C55400D0491A}"/>
                                            </p:graphicEl>
                                          </p:spTgt>
                                        </p:tgtEl>
                                        <p:attrNameLst>
                                          <p:attrName>style.visibility</p:attrName>
                                        </p:attrNameLst>
                                      </p:cBhvr>
                                      <p:to>
                                        <p:strVal val="visible"/>
                                      </p:to>
                                    </p:set>
                                    <p:animEffect transition="in" filter="fade">
                                      <p:cBhvr>
                                        <p:cTn id="26" dur="500"/>
                                        <p:tgtEl>
                                          <p:spTgt spid="7">
                                            <p:graphicEl>
                                              <a:dgm id="{FDE3CE8D-6A30-3D49-AFAB-C55400D0491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loud with solid fill">
            <a:extLst>
              <a:ext uri="{FF2B5EF4-FFF2-40B4-BE49-F238E27FC236}">
                <a16:creationId xmlns:a16="http://schemas.microsoft.com/office/drawing/2014/main" id="{03151DC1-02A9-64A5-BE05-FFB111491E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4082" y="2822030"/>
            <a:ext cx="1212850" cy="1212850"/>
          </a:xfrm>
          <a:prstGeom prst="rect">
            <a:avLst/>
          </a:prstGeom>
        </p:spPr>
      </p:pic>
      <p:pic>
        <p:nvPicPr>
          <p:cNvPr id="9" name="Graphic 8" descr="Cloud with solid fill">
            <a:extLst>
              <a:ext uri="{FF2B5EF4-FFF2-40B4-BE49-F238E27FC236}">
                <a16:creationId xmlns:a16="http://schemas.microsoft.com/office/drawing/2014/main" id="{75469055-14BF-4271-A36B-1511AEE6D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0275" y="2822030"/>
            <a:ext cx="1212850" cy="1212850"/>
          </a:xfrm>
          <a:prstGeom prst="rect">
            <a:avLst/>
          </a:prstGeom>
        </p:spPr>
      </p:pic>
      <p:sp>
        <p:nvSpPr>
          <p:cNvPr id="4" name="Title 3">
            <a:extLst>
              <a:ext uri="{FF2B5EF4-FFF2-40B4-BE49-F238E27FC236}">
                <a16:creationId xmlns:a16="http://schemas.microsoft.com/office/drawing/2014/main" id="{EB8F7138-BE51-0407-D742-FAACDAF450ED}"/>
              </a:ext>
            </a:extLst>
          </p:cNvPr>
          <p:cNvSpPr>
            <a:spLocks noGrp="1"/>
          </p:cNvSpPr>
          <p:nvPr>
            <p:ph type="title"/>
          </p:nvPr>
        </p:nvSpPr>
        <p:spPr>
          <a:xfrm>
            <a:off x="839788" y="728663"/>
            <a:ext cx="10512425" cy="1183958"/>
          </a:xfrm>
        </p:spPr>
        <p:txBody>
          <a:bodyPr anchor="t">
            <a:normAutofit/>
          </a:bodyPr>
          <a:lstStyle/>
          <a:p>
            <a:r>
              <a:rPr lang="nb-NO" dirty="0"/>
              <a:t>Identitet og tilgangskontroll </a:t>
            </a:r>
          </a:p>
        </p:txBody>
      </p:sp>
      <p:sp>
        <p:nvSpPr>
          <p:cNvPr id="6" name="Text Placeholder 5">
            <a:extLst>
              <a:ext uri="{FF2B5EF4-FFF2-40B4-BE49-F238E27FC236}">
                <a16:creationId xmlns:a16="http://schemas.microsoft.com/office/drawing/2014/main" id="{BB087DCB-55D2-375F-DF36-37939EA68F79}"/>
              </a:ext>
            </a:extLst>
          </p:cNvPr>
          <p:cNvSpPr>
            <a:spLocks noGrp="1"/>
          </p:cNvSpPr>
          <p:nvPr>
            <p:ph type="body" sz="quarter" idx="23"/>
          </p:nvPr>
        </p:nvSpPr>
        <p:spPr>
          <a:xfrm>
            <a:off x="839788" y="1304925"/>
            <a:ext cx="10512425" cy="608014"/>
          </a:xfrm>
        </p:spPr>
        <p:txBody>
          <a:bodyPr>
            <a:normAutofit/>
          </a:bodyPr>
          <a:lstStyle/>
          <a:p>
            <a:r>
              <a:rPr lang="nb-NO" dirty="0"/>
              <a:t>Hva med </a:t>
            </a:r>
            <a:r>
              <a:rPr lang="nb-NO" dirty="0" err="1"/>
              <a:t>multi-cloud</a:t>
            </a:r>
            <a:r>
              <a:rPr lang="nb-NO" dirty="0"/>
              <a:t>? </a:t>
            </a:r>
          </a:p>
        </p:txBody>
      </p:sp>
      <p:pic>
        <p:nvPicPr>
          <p:cNvPr id="27" name="Picture Placeholder 26" descr="Cloud with solid fill">
            <a:extLst>
              <a:ext uri="{FF2B5EF4-FFF2-40B4-BE49-F238E27FC236}">
                <a16:creationId xmlns:a16="http://schemas.microsoft.com/office/drawing/2014/main" id="{9DC4D272-BBEC-0C3B-9D59-8BB74ECADBED}"/>
              </a:ext>
            </a:extLst>
          </p:cNvPr>
          <p:cNvPicPr>
            <a:picLocks noGrp="1" noChangeAspect="1"/>
          </p:cNvPicPr>
          <p:nvPr>
            <p:ph type="pic" sz="quarter" idx="13"/>
          </p:nvPr>
        </p:nvPicPr>
        <p:blipFill>
          <a:blip r:embed="rId6">
            <a:extLst>
              <a:ext uri="{96DAC541-7B7A-43D3-8B79-37D633B846F1}">
                <asvg:svgBlip xmlns:asvg="http://schemas.microsoft.com/office/drawing/2016/SVG/main" r:embed="rId7"/>
              </a:ext>
            </a:extLst>
          </a:blip>
          <a:srcRect l="10373" r="10373"/>
          <a:stretch>
            <a:fillRect/>
          </a:stretch>
        </p:blipFill>
        <p:spPr>
          <a:xfrm>
            <a:off x="4676468" y="2810445"/>
            <a:ext cx="980447" cy="1237109"/>
          </a:xfrm>
          <a:prstGeom prst="rect">
            <a:avLst/>
          </a:prstGeom>
        </p:spPr>
      </p:pic>
      <p:pic>
        <p:nvPicPr>
          <p:cNvPr id="29" name="Picture Placeholder 28" descr="Cloud with solid fill">
            <a:extLst>
              <a:ext uri="{FF2B5EF4-FFF2-40B4-BE49-F238E27FC236}">
                <a16:creationId xmlns:a16="http://schemas.microsoft.com/office/drawing/2014/main" id="{0E9A8117-B922-0F6E-C2AE-99A4A1D817BC}"/>
              </a:ext>
            </a:extLst>
          </p:cNvPr>
          <p:cNvPicPr>
            <a:picLocks noGrp="1" noChangeAspect="1"/>
          </p:cNvPicPr>
          <p:nvPr>
            <p:ph type="pic" sz="quarter" idx="14"/>
          </p:nvPr>
        </p:nvPicPr>
        <p:blipFill>
          <a:blip r:embed="rId8">
            <a:extLst>
              <a:ext uri="{96DAC541-7B7A-43D3-8B79-37D633B846F1}">
                <asvg:svgBlip xmlns:asvg="http://schemas.microsoft.com/office/drawing/2016/SVG/main" r:embed="rId9"/>
              </a:ext>
            </a:extLst>
          </a:blip>
          <a:srcRect l="10373" r="10373"/>
          <a:stretch>
            <a:fillRect/>
          </a:stretch>
        </p:blipFill>
        <p:spPr>
          <a:xfrm>
            <a:off x="6282662" y="2810445"/>
            <a:ext cx="980804" cy="1237109"/>
          </a:xfrm>
          <a:prstGeom prst="rect">
            <a:avLst/>
          </a:prstGeom>
        </p:spPr>
      </p:pic>
      <p:pic>
        <p:nvPicPr>
          <p:cNvPr id="31" name="Picture Placeholder 30" descr="Cloud with solid fill">
            <a:extLst>
              <a:ext uri="{FF2B5EF4-FFF2-40B4-BE49-F238E27FC236}">
                <a16:creationId xmlns:a16="http://schemas.microsoft.com/office/drawing/2014/main" id="{74DA15C7-67C0-A29C-32A1-C30035459027}"/>
              </a:ext>
            </a:extLst>
          </p:cNvPr>
          <p:cNvPicPr>
            <a:picLocks noGrp="1" noChangeAspect="1"/>
          </p:cNvPicPr>
          <p:nvPr>
            <p:ph type="pic" sz="quarter" idx="15"/>
          </p:nvPr>
        </p:nvPicPr>
        <p:blipFill>
          <a:blip r:embed="rId10">
            <a:extLst>
              <a:ext uri="{96DAC541-7B7A-43D3-8B79-37D633B846F1}">
                <asvg:svgBlip xmlns:asvg="http://schemas.microsoft.com/office/drawing/2016/SVG/main" r:embed="rId11"/>
              </a:ext>
            </a:extLst>
          </a:blip>
          <a:srcRect l="10373" r="10373"/>
          <a:stretch>
            <a:fillRect/>
          </a:stretch>
        </p:blipFill>
        <p:spPr>
          <a:xfrm>
            <a:off x="7887981" y="2810445"/>
            <a:ext cx="980447" cy="1237109"/>
          </a:xfrm>
          <a:prstGeom prst="rect">
            <a:avLst/>
          </a:prstGeom>
        </p:spPr>
      </p:pic>
      <p:pic>
        <p:nvPicPr>
          <p:cNvPr id="33" name="Picture Placeholder 32" descr="Cloud with solid fill">
            <a:extLst>
              <a:ext uri="{FF2B5EF4-FFF2-40B4-BE49-F238E27FC236}">
                <a16:creationId xmlns:a16="http://schemas.microsoft.com/office/drawing/2014/main" id="{690010F4-B52C-1D69-6715-9F2FE801DA30}"/>
              </a:ext>
            </a:extLst>
          </p:cNvPr>
          <p:cNvPicPr>
            <a:picLocks noGrp="1" noChangeAspect="1"/>
          </p:cNvPicPr>
          <p:nvPr>
            <p:ph type="pic" sz="quarter" idx="16"/>
          </p:nvPr>
        </p:nvPicPr>
        <p:blipFill>
          <a:blip r:embed="rId12">
            <a:extLst>
              <a:ext uri="{96DAC541-7B7A-43D3-8B79-37D633B846F1}">
                <asvg:svgBlip xmlns:asvg="http://schemas.microsoft.com/office/drawing/2016/SVG/main" r:embed="rId13"/>
              </a:ext>
            </a:extLst>
          </a:blip>
          <a:srcRect l="10373" r="10373"/>
          <a:stretch>
            <a:fillRect/>
          </a:stretch>
        </p:blipFill>
        <p:spPr>
          <a:xfrm>
            <a:off x="9494531" y="2810445"/>
            <a:ext cx="980447" cy="1237109"/>
          </a:xfrm>
          <a:prstGeom prst="rect">
            <a:avLst/>
          </a:prstGeom>
        </p:spPr>
      </p:pic>
      <p:pic>
        <p:nvPicPr>
          <p:cNvPr id="8" name="Graphic 7" descr="Download from cloud with solid fill">
            <a:extLst>
              <a:ext uri="{FF2B5EF4-FFF2-40B4-BE49-F238E27FC236}">
                <a16:creationId xmlns:a16="http://schemas.microsoft.com/office/drawing/2014/main" id="{84D5B56E-56C5-5EA9-4C5D-B2AFEC13DAA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27554" y="1976450"/>
            <a:ext cx="914400" cy="914400"/>
          </a:xfrm>
          <a:prstGeom prst="rect">
            <a:avLst/>
          </a:prstGeom>
        </p:spPr>
      </p:pic>
      <p:sp>
        <p:nvSpPr>
          <p:cNvPr id="10" name="Right Brace 9">
            <a:extLst>
              <a:ext uri="{FF2B5EF4-FFF2-40B4-BE49-F238E27FC236}">
                <a16:creationId xmlns:a16="http://schemas.microsoft.com/office/drawing/2014/main" id="{FEA9F6BB-AA4C-742E-E06E-F86FE3F6E62B}"/>
              </a:ext>
            </a:extLst>
          </p:cNvPr>
          <p:cNvSpPr/>
          <p:nvPr/>
        </p:nvSpPr>
        <p:spPr>
          <a:xfrm rot="5400000">
            <a:off x="5623908" y="-294575"/>
            <a:ext cx="756372" cy="9116832"/>
          </a:xfrm>
          <a:prstGeom prst="rightBrace">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pic>
        <p:nvPicPr>
          <p:cNvPr id="12" name="Graphic 11" descr="Group of men outline">
            <a:extLst>
              <a:ext uri="{FF2B5EF4-FFF2-40B4-BE49-F238E27FC236}">
                <a16:creationId xmlns:a16="http://schemas.microsoft.com/office/drawing/2014/main" id="{E069D9C3-BCDB-7272-9715-F0D2DC52DE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44894" y="4690884"/>
            <a:ext cx="914400" cy="914400"/>
          </a:xfrm>
          <a:prstGeom prst="rect">
            <a:avLst/>
          </a:prstGeom>
        </p:spPr>
      </p:pic>
    </p:spTree>
    <p:extLst>
      <p:ext uri="{BB962C8B-B14F-4D97-AF65-F5344CB8AC3E}">
        <p14:creationId xmlns:p14="http://schemas.microsoft.com/office/powerpoint/2010/main" val="2937513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74484D-BB5C-1090-9459-8C8025FBFE7C}"/>
              </a:ext>
            </a:extLst>
          </p:cNvPr>
          <p:cNvSpPr>
            <a:spLocks noGrp="1"/>
          </p:cNvSpPr>
          <p:nvPr>
            <p:ph type="sldNum" sz="quarter" idx="16"/>
          </p:nvPr>
        </p:nvSpPr>
        <p:spPr/>
        <p:txBody>
          <a:bodyPr/>
          <a:lstStyle/>
          <a:p>
            <a:fld id="{261FDEBC-E42D-42D0-B9CA-24127F1B2280}" type="slidenum">
              <a:rPr lang="nb-NO" noProof="0" smtClean="0"/>
              <a:pPr/>
              <a:t>29</a:t>
            </a:fld>
            <a:endParaRPr lang="nb-NO" noProof="0" dirty="0"/>
          </a:p>
        </p:txBody>
      </p:sp>
      <p:sp>
        <p:nvSpPr>
          <p:cNvPr id="3" name="Title 2">
            <a:extLst>
              <a:ext uri="{FF2B5EF4-FFF2-40B4-BE49-F238E27FC236}">
                <a16:creationId xmlns:a16="http://schemas.microsoft.com/office/drawing/2014/main" id="{325E3114-FC17-CCBE-2614-7674C1530DBC}"/>
              </a:ext>
            </a:extLst>
          </p:cNvPr>
          <p:cNvSpPr>
            <a:spLocks noGrp="1"/>
          </p:cNvSpPr>
          <p:nvPr>
            <p:ph type="title"/>
          </p:nvPr>
        </p:nvSpPr>
        <p:spPr/>
        <p:txBody>
          <a:bodyPr/>
          <a:lstStyle/>
          <a:p>
            <a:r>
              <a:rPr lang="nb-NO" dirty="0" err="1"/>
              <a:t>Multi</a:t>
            </a:r>
            <a:r>
              <a:rPr lang="nb-NO" dirty="0"/>
              <a:t> </a:t>
            </a:r>
            <a:r>
              <a:rPr lang="nb-NO" dirty="0" err="1"/>
              <a:t>cloud</a:t>
            </a:r>
            <a:r>
              <a:rPr lang="nb-NO" dirty="0"/>
              <a:t> med mange identiteter er et mareritt</a:t>
            </a:r>
          </a:p>
        </p:txBody>
      </p:sp>
      <p:pic>
        <p:nvPicPr>
          <p:cNvPr id="6" name="Camera 5">
            <a:extLst>
              <a:ext uri="{FF2B5EF4-FFF2-40B4-BE49-F238E27FC236}">
                <a16:creationId xmlns:a16="http://schemas.microsoft.com/office/drawing/2014/main" id="{66C50FCE-0D7C-CBD8-3158-AAE9083B7C2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690817" y="2638909"/>
            <a:ext cx="2288448" cy="1287252"/>
          </a:xfrm>
          <a:prstGeom prst="rect">
            <a:avLst/>
          </a:prstGeom>
          <a:ln w="19050" cap="rnd">
            <a:solidFill>
              <a:srgbClr val="404040"/>
            </a:solidFill>
          </a:ln>
          <a:effectLst/>
        </p:spPr>
      </p:pic>
      <p:pic>
        <p:nvPicPr>
          <p:cNvPr id="7" name="Camera 6">
            <a:extLst>
              <a:ext uri="{FF2B5EF4-FFF2-40B4-BE49-F238E27FC236}">
                <a16:creationId xmlns:a16="http://schemas.microsoft.com/office/drawing/2014/main" id="{89733700-F94C-CFDF-9A40-3DCD3D7A5FC9}"/>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4799556" y="2638908"/>
            <a:ext cx="1486391" cy="1287252"/>
          </a:xfrm>
          <a:prstGeom prst="hexagon">
            <a:avLst>
              <a:gd name="adj" fmla="val 29000"/>
              <a:gd name="vf" fmla="val 115470"/>
            </a:avLst>
          </a:prstGeom>
          <a:ln>
            <a:noFill/>
          </a:ln>
          <a:effectLst>
            <a:outerShdw blurRad="190500" algn="tl" rotWithShape="0">
              <a:srgbClr val="000000">
                <a:alpha val="30000"/>
              </a:srgbClr>
            </a:outerShdw>
          </a:effectLst>
        </p:spPr>
      </p:pic>
      <p:pic>
        <p:nvPicPr>
          <p:cNvPr id="8" name="Camera 7">
            <a:extLst>
              <a:ext uri="{FF2B5EF4-FFF2-40B4-BE49-F238E27FC236}">
                <a16:creationId xmlns:a16="http://schemas.microsoft.com/office/drawing/2014/main" id="{AFF6BE18-9F31-50B6-32FE-E621746AB56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7606836" y="2638908"/>
            <a:ext cx="1287252" cy="1287252"/>
          </a:xfrm>
          <a:prstGeom prst="ellipse">
            <a:avLst/>
          </a:prstGeom>
          <a:ln>
            <a:noFill/>
          </a:ln>
          <a:effectLst>
            <a:softEdge rad="127000"/>
          </a:effectLst>
        </p:spPr>
      </p:pic>
      <p:pic>
        <p:nvPicPr>
          <p:cNvPr id="9" name="Camera 8">
            <a:extLst>
              <a:ext uri="{FF2B5EF4-FFF2-40B4-BE49-F238E27FC236}">
                <a16:creationId xmlns:a16="http://schemas.microsoft.com/office/drawing/2014/main" id="{6FDD7DF9-E111-A3F7-1895-2BB6B9878585}"/>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336026" y="2638908"/>
            <a:ext cx="1486391" cy="1287252"/>
          </a:xfrm>
          <a:prstGeom prst="star10">
            <a:avLst/>
          </a:prstGeom>
          <a:ln>
            <a:noFill/>
          </a:ln>
          <a:effectLst>
            <a:outerShdw blurRad="190500" algn="tl" rotWithShape="0">
              <a:srgbClr val="000000">
                <a:alpha val="30000"/>
              </a:srgbClr>
            </a:outerShdw>
          </a:effectLst>
        </p:spPr>
      </p:pic>
      <p:pic>
        <p:nvPicPr>
          <p:cNvPr id="10" name="Camera 9">
            <a:extLst>
              <a:ext uri="{FF2B5EF4-FFF2-40B4-BE49-F238E27FC236}">
                <a16:creationId xmlns:a16="http://schemas.microsoft.com/office/drawing/2014/main" id="{95A2EAFB-B3B1-621F-79DC-F846C23B164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2091846" y="4454289"/>
            <a:ext cx="1486391" cy="1287252"/>
          </a:xfrm>
          <a:prstGeom prst="hexagon">
            <a:avLst>
              <a:gd name="adj" fmla="val 29000"/>
              <a:gd name="vf" fmla="val 115470"/>
            </a:avLst>
          </a:prstGeom>
          <a:ln>
            <a:noFill/>
          </a:ln>
          <a:effectLst>
            <a:outerShdw blurRad="190500" algn="tl" rotWithShape="0">
              <a:srgbClr val="000000">
                <a:alpha val="30000"/>
              </a:srgbClr>
            </a:outerShdw>
          </a:effectLst>
        </p:spPr>
      </p:pic>
      <p:pic>
        <p:nvPicPr>
          <p:cNvPr id="11" name="Camera 10">
            <a:extLst>
              <a:ext uri="{FF2B5EF4-FFF2-40B4-BE49-F238E27FC236}">
                <a16:creationId xmlns:a16="http://schemas.microsoft.com/office/drawing/2014/main" id="{A62C1D79-118B-3428-7419-A7F24F15868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4899126" y="4454288"/>
            <a:ext cx="1287252" cy="1287252"/>
          </a:xfrm>
          <a:prstGeom prst="diamond">
            <a:avLst/>
          </a:prstGeom>
          <a:ln>
            <a:noFill/>
          </a:ln>
          <a:effectLst>
            <a:outerShdw blurRad="190500" algn="tl" rotWithShape="0">
              <a:srgbClr val="000000">
                <a:alpha val="30000"/>
              </a:srgbClr>
            </a:outerShdw>
          </a:effectLst>
        </p:spPr>
      </p:pic>
      <p:pic>
        <p:nvPicPr>
          <p:cNvPr id="12" name="Camera 11">
            <a:extLst>
              <a:ext uri="{FF2B5EF4-FFF2-40B4-BE49-F238E27FC236}">
                <a16:creationId xmlns:a16="http://schemas.microsoft.com/office/drawing/2014/main" id="{2EC743E2-463E-083A-6F1C-31A0E1B494A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7507266" y="4454288"/>
            <a:ext cx="1486391" cy="1287252"/>
          </a:xfrm>
          <a:prstGeom prst="hexagon">
            <a:avLst>
              <a:gd name="adj" fmla="val 29000"/>
              <a:gd name="vf" fmla="val 115470"/>
            </a:avLst>
          </a:prstGeom>
          <a:ln>
            <a:noFill/>
          </a:ln>
          <a:effectLst>
            <a:outerShdw blurRad="190500" algn="tl" rotWithShape="0">
              <a:srgbClr val="000000">
                <a:alpha val="30000"/>
              </a:srgbClr>
            </a:outerShdw>
          </a:effectLst>
        </p:spPr>
      </p:pic>
      <p:pic>
        <p:nvPicPr>
          <p:cNvPr id="13" name="Camera 12">
            <a:extLst>
              <a:ext uri="{FF2B5EF4-FFF2-40B4-BE49-F238E27FC236}">
                <a16:creationId xmlns:a16="http://schemas.microsoft.com/office/drawing/2014/main" id="{685F4782-5AEC-9A35-E8D3-5C590C10A2B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336026" y="4454288"/>
            <a:ext cx="1486391" cy="1287252"/>
          </a:xfrm>
          <a:prstGeom prst="teardrop">
            <a:avLst/>
          </a:prstGeom>
          <a:ln>
            <a:noFill/>
          </a:ln>
          <a:effectLst>
            <a:outerShdw blurRad="190500" algn="tl" rotWithShape="0">
              <a:srgbClr val="000000">
                <a:alpha val="30000"/>
              </a:srgbClr>
            </a:outerShdw>
          </a:effectLst>
        </p:spPr>
      </p:pic>
      <mc:AlternateContent xmlns:mc="http://schemas.openxmlformats.org/markup-compatibility/2006">
        <mc:Choice xmlns:pslz="http://schemas.microsoft.com/office/powerpoint/2016/slidezoom" Requires="pslz">
          <p:graphicFrame>
            <p:nvGraphicFramePr>
              <p:cNvPr id="14" name="Slide Zoom 13">
                <a:extLst>
                  <a:ext uri="{FF2B5EF4-FFF2-40B4-BE49-F238E27FC236}">
                    <a16:creationId xmlns:a16="http://schemas.microsoft.com/office/drawing/2014/main" id="{ED415A3D-7D25-1E47-8E14-04AD99DAA7A7}"/>
                  </a:ext>
                </a:extLst>
              </p:cNvPr>
              <p:cNvGraphicFramePr>
                <a:graphicFrameLocks noChangeAspect="1"/>
              </p:cNvGraphicFramePr>
              <p:nvPr>
                <p:extLst>
                  <p:ext uri="{D42A27DB-BD31-4B8C-83A1-F6EECF244321}">
                    <p14:modId xmlns:p14="http://schemas.microsoft.com/office/powerpoint/2010/main" val="901009901"/>
                  </p:ext>
                </p:extLst>
              </p:nvPr>
            </p:nvGraphicFramePr>
            <p:xfrm>
              <a:off x="0" y="5735318"/>
              <a:ext cx="1953152" cy="1098648"/>
            </p:xfrm>
            <a:graphic>
              <a:graphicData uri="http://schemas.microsoft.com/office/powerpoint/2016/slidezoom">
                <pslz:sldZm>
                  <pslz:sldZmObj sldId="5328" cId="1358661986">
                    <pslz:zmPr id="{39FEE215-AE96-C54B-90F7-E32985D0C6DC}" returnToParent="0" transitionDur="1000">
                      <p166:blipFill xmlns:p166="http://schemas.microsoft.com/office/powerpoint/2016/6/main">
                        <a:blip r:embed="rId4"/>
                        <a:stretch>
                          <a:fillRect/>
                        </a:stretch>
                      </p166:blipFill>
                      <p166:spPr xmlns:p166="http://schemas.microsoft.com/office/powerpoint/2016/6/main">
                        <a:xfrm>
                          <a:off x="0" y="0"/>
                          <a:ext cx="1953152" cy="1098648"/>
                        </a:xfrm>
                        <a:prstGeom prst="rect">
                          <a:avLst/>
                        </a:prstGeom>
                        <a:ln w="3175">
                          <a:solidFill>
                            <a:prstClr val="ltGray"/>
                          </a:solidFill>
                        </a:ln>
                      </p166:spPr>
                    </pslz:zmPr>
                  </pslz:sldZmObj>
                </pslz:sldZm>
              </a:graphicData>
            </a:graphic>
          </p:graphicFrame>
        </mc:Choice>
        <mc:Fallback>
          <p:pic>
            <p:nvPicPr>
              <p:cNvPr id="14" name="Slide Zoom 13">
                <a:extLst>
                  <a:ext uri="{FF2B5EF4-FFF2-40B4-BE49-F238E27FC236}">
                    <a16:creationId xmlns:a16="http://schemas.microsoft.com/office/drawing/2014/main" id="{ED415A3D-7D25-1E47-8E14-04AD99DAA7A7}"/>
                  </a:ext>
                </a:extLst>
              </p:cNvPr>
              <p:cNvPicPr>
                <a:picLocks noGrp="1" noRot="1" noChangeAspect="1" noMove="1" noResize="1" noEditPoints="1" noAdjustHandles="1" noChangeArrowheads="1" noChangeShapeType="1"/>
              </p:cNvPicPr>
              <p:nvPr/>
            </p:nvPicPr>
            <p:blipFill>
              <a:blip r:embed="rId4"/>
              <a:stretch>
                <a:fillRect/>
              </a:stretch>
            </p:blipFill>
            <p:spPr>
              <a:xfrm>
                <a:off x="0" y="5735318"/>
                <a:ext cx="1953152" cy="1098648"/>
              </a:xfrm>
              <a:prstGeom prst="rect">
                <a:avLst/>
              </a:prstGeom>
              <a:ln w="3175">
                <a:solidFill>
                  <a:prstClr val="ltGray"/>
                </a:solidFill>
              </a:ln>
            </p:spPr>
          </p:pic>
        </mc:Fallback>
      </mc:AlternateContent>
    </p:spTree>
    <p:extLst>
      <p:ext uri="{BB962C8B-B14F-4D97-AF65-F5344CB8AC3E}">
        <p14:creationId xmlns:p14="http://schemas.microsoft.com/office/powerpoint/2010/main" val="2251582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4FE576-1D2C-2BE1-3E6B-0AA3F0354150}"/>
              </a:ext>
            </a:extLst>
          </p:cNvPr>
          <p:cNvSpPr>
            <a:spLocks noGrp="1"/>
          </p:cNvSpPr>
          <p:nvPr>
            <p:ph type="sldNum" sz="quarter" idx="16"/>
          </p:nvPr>
        </p:nvSpPr>
        <p:spPr/>
        <p:txBody>
          <a:bodyPr/>
          <a:lstStyle/>
          <a:p>
            <a:fld id="{261FDEBC-E42D-42D0-B9CA-24127F1B2280}" type="slidenum">
              <a:rPr lang="nb-NO" noProof="0" smtClean="0"/>
              <a:pPr/>
              <a:t>3</a:t>
            </a:fld>
            <a:endParaRPr lang="nb-NO" noProof="0"/>
          </a:p>
        </p:txBody>
      </p:sp>
      <p:sp>
        <p:nvSpPr>
          <p:cNvPr id="3" name="Title 2">
            <a:extLst>
              <a:ext uri="{FF2B5EF4-FFF2-40B4-BE49-F238E27FC236}">
                <a16:creationId xmlns:a16="http://schemas.microsoft.com/office/drawing/2014/main" id="{4F4F888E-9930-4490-90F9-8EFF3420AE65}"/>
              </a:ext>
            </a:extLst>
          </p:cNvPr>
          <p:cNvSpPr>
            <a:spLocks noGrp="1"/>
          </p:cNvSpPr>
          <p:nvPr>
            <p:ph type="title"/>
          </p:nvPr>
        </p:nvSpPr>
        <p:spPr/>
        <p:txBody>
          <a:bodyPr/>
          <a:lstStyle/>
          <a:p>
            <a:r>
              <a:rPr lang="nb-NO" dirty="0" err="1"/>
              <a:t>Disclaimer</a:t>
            </a:r>
            <a:endParaRPr lang="nb-NO" dirty="0"/>
          </a:p>
        </p:txBody>
      </p:sp>
      <p:sp>
        <p:nvSpPr>
          <p:cNvPr id="5" name="Content Placeholder 4">
            <a:extLst>
              <a:ext uri="{FF2B5EF4-FFF2-40B4-BE49-F238E27FC236}">
                <a16:creationId xmlns:a16="http://schemas.microsoft.com/office/drawing/2014/main" id="{B7ED5CCF-92B4-8D6A-3AA9-955BD5A65D94}"/>
              </a:ext>
            </a:extLst>
          </p:cNvPr>
          <p:cNvSpPr>
            <a:spLocks noGrp="1"/>
          </p:cNvSpPr>
          <p:nvPr>
            <p:ph sz="quarter" idx="17"/>
          </p:nvPr>
        </p:nvSpPr>
        <p:spPr/>
        <p:txBody>
          <a:bodyPr>
            <a:normAutofit fontScale="92500"/>
          </a:bodyPr>
          <a:lstStyle/>
          <a:p>
            <a:r>
              <a:rPr lang="nb-NO" dirty="0"/>
              <a:t>Erfaringene fra denne presentasjonen er hentet fra den virkelig verden. Det kan være mulig at dette ikke stemmer i konteksten av prosjektet ditt. </a:t>
            </a:r>
          </a:p>
          <a:p>
            <a:endParaRPr lang="nb-NO" dirty="0"/>
          </a:p>
          <a:p>
            <a:r>
              <a:rPr lang="nb-NO" dirty="0"/>
              <a:t>Presentasjonen er fra et sikkerhetsperspektiv i en </a:t>
            </a:r>
            <a:r>
              <a:rPr lang="nb-NO" dirty="0" err="1"/>
              <a:t>DevOps</a:t>
            </a:r>
            <a:r>
              <a:rPr lang="nb-NO" dirty="0"/>
              <a:t> verden. </a:t>
            </a:r>
          </a:p>
          <a:p>
            <a:endParaRPr lang="nb-NO" dirty="0"/>
          </a:p>
          <a:p>
            <a:r>
              <a:rPr lang="nb-NO" dirty="0"/>
              <a:t>Hver enkelt lærdom kunne vært sin egen talk 😅</a:t>
            </a:r>
          </a:p>
          <a:p>
            <a:endParaRPr lang="nb-NO" dirty="0"/>
          </a:p>
          <a:p>
            <a:r>
              <a:rPr lang="nb-NO" dirty="0"/>
              <a:t>Innsikten er hentet fra kunder i offentlig og privat sektor</a:t>
            </a:r>
          </a:p>
          <a:p>
            <a:endParaRPr lang="nb-NO" dirty="0"/>
          </a:p>
        </p:txBody>
      </p:sp>
      <p:sp>
        <p:nvSpPr>
          <p:cNvPr id="6" name="Text Placeholder 5">
            <a:extLst>
              <a:ext uri="{FF2B5EF4-FFF2-40B4-BE49-F238E27FC236}">
                <a16:creationId xmlns:a16="http://schemas.microsoft.com/office/drawing/2014/main" id="{98F3BD70-FDCA-1ABF-4C8D-11A731D85EF7}"/>
              </a:ext>
            </a:extLst>
          </p:cNvPr>
          <p:cNvSpPr>
            <a:spLocks noGrp="1"/>
          </p:cNvSpPr>
          <p:nvPr>
            <p:ph type="body" sz="quarter" idx="18"/>
          </p:nvPr>
        </p:nvSpPr>
        <p:spPr/>
        <p:txBody>
          <a:bodyPr/>
          <a:lstStyle/>
          <a:p>
            <a:endParaRPr lang="nb-NO"/>
          </a:p>
        </p:txBody>
      </p:sp>
    </p:spTree>
    <p:extLst>
      <p:ext uri="{BB962C8B-B14F-4D97-AF65-F5344CB8AC3E}">
        <p14:creationId xmlns:p14="http://schemas.microsoft.com/office/powerpoint/2010/main" val="2461272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74484D-BB5C-1090-9459-8C8025FBFE7C}"/>
              </a:ext>
            </a:extLst>
          </p:cNvPr>
          <p:cNvSpPr>
            <a:spLocks noGrp="1"/>
          </p:cNvSpPr>
          <p:nvPr>
            <p:ph type="sldNum" sz="quarter" idx="16"/>
          </p:nvPr>
        </p:nvSpPr>
        <p:spPr/>
        <p:txBody>
          <a:bodyPr/>
          <a:lstStyle/>
          <a:p>
            <a:fld id="{261FDEBC-E42D-42D0-B9CA-24127F1B2280}" type="slidenum">
              <a:rPr lang="nb-NO" noProof="0" smtClean="0"/>
              <a:pPr/>
              <a:t>30</a:t>
            </a:fld>
            <a:endParaRPr lang="nb-NO" noProof="0" dirty="0"/>
          </a:p>
        </p:txBody>
      </p:sp>
      <p:sp>
        <p:nvSpPr>
          <p:cNvPr id="3" name="Title 2">
            <a:extLst>
              <a:ext uri="{FF2B5EF4-FFF2-40B4-BE49-F238E27FC236}">
                <a16:creationId xmlns:a16="http://schemas.microsoft.com/office/drawing/2014/main" id="{325E3114-FC17-CCBE-2614-7674C1530DBC}"/>
              </a:ext>
            </a:extLst>
          </p:cNvPr>
          <p:cNvSpPr>
            <a:spLocks noGrp="1"/>
          </p:cNvSpPr>
          <p:nvPr>
            <p:ph type="title"/>
          </p:nvPr>
        </p:nvSpPr>
        <p:spPr/>
        <p:txBody>
          <a:bodyPr/>
          <a:lstStyle/>
          <a:p>
            <a:r>
              <a:rPr lang="nb-NO" dirty="0" err="1"/>
              <a:t>Multi</a:t>
            </a:r>
            <a:r>
              <a:rPr lang="nb-NO" dirty="0"/>
              <a:t> </a:t>
            </a:r>
            <a:r>
              <a:rPr lang="nb-NO" dirty="0" err="1"/>
              <a:t>cloud</a:t>
            </a:r>
            <a:r>
              <a:rPr lang="nb-NO" dirty="0"/>
              <a:t> med mange identiteter er et mareritt</a:t>
            </a:r>
          </a:p>
        </p:txBody>
      </p:sp>
      <p:pic>
        <p:nvPicPr>
          <p:cNvPr id="4" name="Picture 3">
            <a:extLst>
              <a:ext uri="{FF2B5EF4-FFF2-40B4-BE49-F238E27FC236}">
                <a16:creationId xmlns:a16="http://schemas.microsoft.com/office/drawing/2014/main" id="{6B6322CF-752C-5CE1-9512-349465DA8D6A}"/>
              </a:ext>
            </a:extLst>
          </p:cNvPr>
          <p:cNvPicPr>
            <a:picLocks noChangeAspect="1"/>
          </p:cNvPicPr>
          <p:nvPr/>
        </p:nvPicPr>
        <p:blipFill>
          <a:blip r:embed="rId2"/>
          <a:stretch>
            <a:fillRect/>
          </a:stretch>
        </p:blipFill>
        <p:spPr>
          <a:xfrm>
            <a:off x="0" y="0"/>
            <a:ext cx="12192000" cy="6800215"/>
          </a:xfrm>
          <a:prstGeom prst="rect">
            <a:avLst/>
          </a:prstGeom>
        </p:spPr>
      </p:pic>
    </p:spTree>
    <p:extLst>
      <p:ext uri="{BB962C8B-B14F-4D97-AF65-F5344CB8AC3E}">
        <p14:creationId xmlns:p14="http://schemas.microsoft.com/office/powerpoint/2010/main" val="1358661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74484D-BB5C-1090-9459-8C8025FBFE7C}"/>
              </a:ext>
            </a:extLst>
          </p:cNvPr>
          <p:cNvSpPr>
            <a:spLocks noGrp="1"/>
          </p:cNvSpPr>
          <p:nvPr>
            <p:ph type="sldNum" sz="quarter" idx="16"/>
          </p:nvPr>
        </p:nvSpPr>
        <p:spPr/>
        <p:txBody>
          <a:bodyPr/>
          <a:lstStyle/>
          <a:p>
            <a:fld id="{261FDEBC-E42D-42D0-B9CA-24127F1B2280}" type="slidenum">
              <a:rPr lang="nb-NO" noProof="0" smtClean="0"/>
              <a:pPr/>
              <a:t>31</a:t>
            </a:fld>
            <a:endParaRPr lang="nb-NO" noProof="0" dirty="0"/>
          </a:p>
        </p:txBody>
      </p:sp>
      <p:sp>
        <p:nvSpPr>
          <p:cNvPr id="3" name="Title 2">
            <a:extLst>
              <a:ext uri="{FF2B5EF4-FFF2-40B4-BE49-F238E27FC236}">
                <a16:creationId xmlns:a16="http://schemas.microsoft.com/office/drawing/2014/main" id="{325E3114-FC17-CCBE-2614-7674C1530DBC}"/>
              </a:ext>
            </a:extLst>
          </p:cNvPr>
          <p:cNvSpPr>
            <a:spLocks noGrp="1"/>
          </p:cNvSpPr>
          <p:nvPr>
            <p:ph type="title"/>
          </p:nvPr>
        </p:nvSpPr>
        <p:spPr/>
        <p:txBody>
          <a:bodyPr/>
          <a:lstStyle/>
          <a:p>
            <a:r>
              <a:rPr lang="nb-NO" u="sng" dirty="0"/>
              <a:t>Sentralisert identitetshåndtering </a:t>
            </a:r>
          </a:p>
        </p:txBody>
      </p:sp>
      <p:pic>
        <p:nvPicPr>
          <p:cNvPr id="7" name="Camera 6">
            <a:extLst>
              <a:ext uri="{FF2B5EF4-FFF2-40B4-BE49-F238E27FC236}">
                <a16:creationId xmlns:a16="http://schemas.microsoft.com/office/drawing/2014/main" id="{89733700-F94C-CFDF-9A40-3DCD3D7A5FC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5258898" y="4733336"/>
            <a:ext cx="1486391" cy="1287252"/>
          </a:xfrm>
          <a:prstGeom prst="hexagon">
            <a:avLst>
              <a:gd name="adj" fmla="val 29000"/>
              <a:gd name="vf" fmla="val 115470"/>
            </a:avLst>
          </a:prstGeom>
          <a:ln>
            <a:noFill/>
          </a:ln>
          <a:effectLst>
            <a:outerShdw blurRad="190500" algn="tl" rotWithShape="0">
              <a:srgbClr val="000000">
                <a:alpha val="30000"/>
              </a:srgbClr>
            </a:outerShdw>
          </a:effectLst>
        </p:spPr>
      </p:pic>
      <p:pic>
        <p:nvPicPr>
          <p:cNvPr id="14" name="Graphic 13" descr="Cloud with solid fill">
            <a:extLst>
              <a:ext uri="{FF2B5EF4-FFF2-40B4-BE49-F238E27FC236}">
                <a16:creationId xmlns:a16="http://schemas.microsoft.com/office/drawing/2014/main" id="{A5BD9F9D-C759-F269-AB6F-43346C52AE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4082" y="2822030"/>
            <a:ext cx="1212850" cy="1212850"/>
          </a:xfrm>
          <a:prstGeom prst="rect">
            <a:avLst/>
          </a:prstGeom>
        </p:spPr>
      </p:pic>
      <p:pic>
        <p:nvPicPr>
          <p:cNvPr id="15" name="Graphic 14" descr="Cloud with solid fill">
            <a:extLst>
              <a:ext uri="{FF2B5EF4-FFF2-40B4-BE49-F238E27FC236}">
                <a16:creationId xmlns:a16="http://schemas.microsoft.com/office/drawing/2014/main" id="{49FC9ADA-5D58-22D3-345A-33F1292E4F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0275" y="2822030"/>
            <a:ext cx="1212850" cy="1212850"/>
          </a:xfrm>
          <a:prstGeom prst="rect">
            <a:avLst/>
          </a:prstGeom>
        </p:spPr>
      </p:pic>
      <p:pic>
        <p:nvPicPr>
          <p:cNvPr id="16" name="Picture Placeholder 26" descr="Cloud with solid fill">
            <a:extLst>
              <a:ext uri="{FF2B5EF4-FFF2-40B4-BE49-F238E27FC236}">
                <a16:creationId xmlns:a16="http://schemas.microsoft.com/office/drawing/2014/main" id="{5FD92711-D88A-A7FC-5093-7399E072352E}"/>
              </a:ext>
            </a:extLst>
          </p:cNvPr>
          <p:cNvPicPr>
            <a:picLocks noChangeAspect="1"/>
          </p:cNvPicPr>
          <p:nvPr/>
        </p:nvPicPr>
        <p:blipFill>
          <a:blip r:embed="rId9">
            <a:extLst>
              <a:ext uri="{96DAC541-7B7A-43D3-8B79-37D633B846F1}">
                <asvg:svgBlip xmlns:asvg="http://schemas.microsoft.com/office/drawing/2016/SVG/main" r:embed="rId10"/>
              </a:ext>
            </a:extLst>
          </a:blip>
          <a:srcRect l="10373" r="10373"/>
          <a:stretch>
            <a:fillRect/>
          </a:stretch>
        </p:blipFill>
        <p:spPr>
          <a:xfrm>
            <a:off x="4676468" y="2810445"/>
            <a:ext cx="980447" cy="1237109"/>
          </a:xfrm>
          <a:prstGeom prst="rect">
            <a:avLst/>
          </a:prstGeom>
        </p:spPr>
      </p:pic>
      <p:pic>
        <p:nvPicPr>
          <p:cNvPr id="17" name="Picture Placeholder 28" descr="Cloud with solid fill">
            <a:extLst>
              <a:ext uri="{FF2B5EF4-FFF2-40B4-BE49-F238E27FC236}">
                <a16:creationId xmlns:a16="http://schemas.microsoft.com/office/drawing/2014/main" id="{127D4ADC-BD89-C3A5-B93E-8C60FF97756F}"/>
              </a:ext>
            </a:extLst>
          </p:cNvPr>
          <p:cNvPicPr>
            <a:picLocks noChangeAspect="1"/>
          </p:cNvPicPr>
          <p:nvPr/>
        </p:nvPicPr>
        <p:blipFill>
          <a:blip r:embed="rId11">
            <a:extLst>
              <a:ext uri="{96DAC541-7B7A-43D3-8B79-37D633B846F1}">
                <asvg:svgBlip xmlns:asvg="http://schemas.microsoft.com/office/drawing/2016/SVG/main" r:embed="rId12"/>
              </a:ext>
            </a:extLst>
          </a:blip>
          <a:srcRect l="10373" r="10373"/>
          <a:stretch>
            <a:fillRect/>
          </a:stretch>
        </p:blipFill>
        <p:spPr>
          <a:xfrm>
            <a:off x="6282662" y="2810445"/>
            <a:ext cx="980804" cy="1237109"/>
          </a:xfrm>
          <a:prstGeom prst="rect">
            <a:avLst/>
          </a:prstGeom>
        </p:spPr>
      </p:pic>
      <p:pic>
        <p:nvPicPr>
          <p:cNvPr id="18" name="Picture Placeholder 30" descr="Cloud with solid fill">
            <a:extLst>
              <a:ext uri="{FF2B5EF4-FFF2-40B4-BE49-F238E27FC236}">
                <a16:creationId xmlns:a16="http://schemas.microsoft.com/office/drawing/2014/main" id="{B0311B87-5469-C0B3-A7DC-A271E93F1B3E}"/>
              </a:ext>
            </a:extLst>
          </p:cNvPr>
          <p:cNvPicPr>
            <a:picLocks noChangeAspect="1"/>
          </p:cNvPicPr>
          <p:nvPr/>
        </p:nvPicPr>
        <p:blipFill>
          <a:blip r:embed="rId13">
            <a:extLst>
              <a:ext uri="{96DAC541-7B7A-43D3-8B79-37D633B846F1}">
                <asvg:svgBlip xmlns:asvg="http://schemas.microsoft.com/office/drawing/2016/SVG/main" r:embed="rId14"/>
              </a:ext>
            </a:extLst>
          </a:blip>
          <a:srcRect l="10373" r="10373"/>
          <a:stretch>
            <a:fillRect/>
          </a:stretch>
        </p:blipFill>
        <p:spPr>
          <a:xfrm>
            <a:off x="7887981" y="2810445"/>
            <a:ext cx="980447" cy="1237109"/>
          </a:xfrm>
          <a:prstGeom prst="rect">
            <a:avLst/>
          </a:prstGeom>
        </p:spPr>
      </p:pic>
      <p:pic>
        <p:nvPicPr>
          <p:cNvPr id="19" name="Picture Placeholder 32" descr="Cloud with solid fill">
            <a:extLst>
              <a:ext uri="{FF2B5EF4-FFF2-40B4-BE49-F238E27FC236}">
                <a16:creationId xmlns:a16="http://schemas.microsoft.com/office/drawing/2014/main" id="{E5391D39-2CEC-3EF6-5CC2-D1F7FE31B04C}"/>
              </a:ext>
            </a:extLst>
          </p:cNvPr>
          <p:cNvPicPr>
            <a:picLocks noChangeAspect="1"/>
          </p:cNvPicPr>
          <p:nvPr/>
        </p:nvPicPr>
        <p:blipFill>
          <a:blip r:embed="rId15">
            <a:extLst>
              <a:ext uri="{96DAC541-7B7A-43D3-8B79-37D633B846F1}">
                <asvg:svgBlip xmlns:asvg="http://schemas.microsoft.com/office/drawing/2016/SVG/main" r:embed="rId16"/>
              </a:ext>
            </a:extLst>
          </a:blip>
          <a:srcRect l="10373" r="10373"/>
          <a:stretch>
            <a:fillRect/>
          </a:stretch>
        </p:blipFill>
        <p:spPr>
          <a:xfrm>
            <a:off x="9494531" y="2810445"/>
            <a:ext cx="980447" cy="1237109"/>
          </a:xfrm>
          <a:prstGeom prst="rect">
            <a:avLst/>
          </a:prstGeom>
        </p:spPr>
      </p:pic>
      <p:pic>
        <p:nvPicPr>
          <p:cNvPr id="20" name="Graphic 19" descr="Download from cloud with solid fill">
            <a:extLst>
              <a:ext uri="{FF2B5EF4-FFF2-40B4-BE49-F238E27FC236}">
                <a16:creationId xmlns:a16="http://schemas.microsoft.com/office/drawing/2014/main" id="{6220E778-D6BC-A1A9-37EC-B643BEB2DDD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11973" y="1976450"/>
            <a:ext cx="914400" cy="914400"/>
          </a:xfrm>
          <a:prstGeom prst="rect">
            <a:avLst/>
          </a:prstGeom>
        </p:spPr>
      </p:pic>
      <p:sp>
        <p:nvSpPr>
          <p:cNvPr id="21" name="Right Brace 20">
            <a:extLst>
              <a:ext uri="{FF2B5EF4-FFF2-40B4-BE49-F238E27FC236}">
                <a16:creationId xmlns:a16="http://schemas.microsoft.com/office/drawing/2014/main" id="{3E2ECE45-29ED-90FE-DAA8-5545DD78DF9C}"/>
              </a:ext>
            </a:extLst>
          </p:cNvPr>
          <p:cNvSpPr/>
          <p:nvPr/>
        </p:nvSpPr>
        <p:spPr>
          <a:xfrm rot="5400000">
            <a:off x="5623908" y="-294575"/>
            <a:ext cx="756372" cy="9116832"/>
          </a:xfrm>
          <a:prstGeom prst="rightBrace">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pic>
        <p:nvPicPr>
          <p:cNvPr id="4" name="Graphic 3">
            <a:extLst>
              <a:ext uri="{FF2B5EF4-FFF2-40B4-BE49-F238E27FC236}">
                <a16:creationId xmlns:a16="http://schemas.microsoft.com/office/drawing/2014/main" id="{ADD26260-A59B-EF97-7F90-5A94F453F5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11973" y="5792964"/>
            <a:ext cx="1065036" cy="1065036"/>
          </a:xfrm>
          <a:prstGeom prst="rect">
            <a:avLst/>
          </a:prstGeom>
        </p:spPr>
      </p:pic>
    </p:spTree>
    <p:extLst>
      <p:ext uri="{BB962C8B-B14F-4D97-AF65-F5344CB8AC3E}">
        <p14:creationId xmlns:p14="http://schemas.microsoft.com/office/powerpoint/2010/main" val="2972286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991A7-A8C4-B5DB-9A74-99965A2E0170}"/>
              </a:ext>
            </a:extLst>
          </p:cNvPr>
          <p:cNvSpPr>
            <a:spLocks noGrp="1"/>
          </p:cNvSpPr>
          <p:nvPr>
            <p:ph type="sldNum" sz="quarter" idx="16"/>
          </p:nvPr>
        </p:nvSpPr>
        <p:spPr/>
        <p:txBody>
          <a:bodyPr/>
          <a:lstStyle/>
          <a:p>
            <a:fld id="{261FDEBC-E42D-42D0-B9CA-24127F1B2280}" type="slidenum">
              <a:rPr lang="nb-NO" noProof="0" smtClean="0"/>
              <a:pPr/>
              <a:t>32</a:t>
            </a:fld>
            <a:endParaRPr lang="nb-NO" noProof="0"/>
          </a:p>
        </p:txBody>
      </p:sp>
      <p:sp>
        <p:nvSpPr>
          <p:cNvPr id="3" name="Title 2">
            <a:extLst>
              <a:ext uri="{FF2B5EF4-FFF2-40B4-BE49-F238E27FC236}">
                <a16:creationId xmlns:a16="http://schemas.microsoft.com/office/drawing/2014/main" id="{D28F60DC-B2E5-0F5E-6A43-98E685E2E4D1}"/>
              </a:ext>
            </a:extLst>
          </p:cNvPr>
          <p:cNvSpPr>
            <a:spLocks noGrp="1"/>
          </p:cNvSpPr>
          <p:nvPr>
            <p:ph type="title"/>
          </p:nvPr>
        </p:nvSpPr>
        <p:spPr/>
        <p:txBody>
          <a:bodyPr/>
          <a:lstStyle/>
          <a:p>
            <a:r>
              <a:rPr lang="nb-NO" dirty="0"/>
              <a:t>Hva med sikkerhetsarkitektur?</a:t>
            </a:r>
          </a:p>
        </p:txBody>
      </p:sp>
      <p:sp>
        <p:nvSpPr>
          <p:cNvPr id="5" name="Text Placeholder 4">
            <a:extLst>
              <a:ext uri="{FF2B5EF4-FFF2-40B4-BE49-F238E27FC236}">
                <a16:creationId xmlns:a16="http://schemas.microsoft.com/office/drawing/2014/main" id="{323C20F2-F960-97BD-CCAA-90B76EBA59A5}"/>
              </a:ext>
            </a:extLst>
          </p:cNvPr>
          <p:cNvSpPr>
            <a:spLocks noGrp="1"/>
          </p:cNvSpPr>
          <p:nvPr>
            <p:ph type="body" sz="quarter" idx="18"/>
          </p:nvPr>
        </p:nvSpPr>
        <p:spPr/>
        <p:txBody>
          <a:bodyPr/>
          <a:lstStyle/>
          <a:p>
            <a:endParaRPr lang="nb-NO" dirty="0"/>
          </a:p>
        </p:txBody>
      </p:sp>
    </p:spTree>
    <p:extLst>
      <p:ext uri="{BB962C8B-B14F-4D97-AF65-F5344CB8AC3E}">
        <p14:creationId xmlns:p14="http://schemas.microsoft.com/office/powerpoint/2010/main" val="627324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F7138-BE51-0407-D742-FAACDAF450ED}"/>
              </a:ext>
            </a:extLst>
          </p:cNvPr>
          <p:cNvSpPr>
            <a:spLocks noGrp="1"/>
          </p:cNvSpPr>
          <p:nvPr>
            <p:ph type="title"/>
          </p:nvPr>
        </p:nvSpPr>
        <p:spPr/>
        <p:txBody>
          <a:bodyPr/>
          <a:lstStyle/>
          <a:p>
            <a:r>
              <a:rPr lang="nb-NO" dirty="0"/>
              <a:t>Identitet og tilgangskontroll </a:t>
            </a:r>
          </a:p>
        </p:txBody>
      </p:sp>
      <p:sp>
        <p:nvSpPr>
          <p:cNvPr id="6" name="Text Placeholder 5">
            <a:extLst>
              <a:ext uri="{FF2B5EF4-FFF2-40B4-BE49-F238E27FC236}">
                <a16:creationId xmlns:a16="http://schemas.microsoft.com/office/drawing/2014/main" id="{BB087DCB-55D2-375F-DF36-37939EA68F79}"/>
              </a:ext>
            </a:extLst>
          </p:cNvPr>
          <p:cNvSpPr>
            <a:spLocks noGrp="1"/>
          </p:cNvSpPr>
          <p:nvPr>
            <p:ph type="body" sz="quarter" idx="18"/>
          </p:nvPr>
        </p:nvSpPr>
        <p:spPr/>
        <p:txBody>
          <a:bodyPr/>
          <a:lstStyle/>
          <a:p>
            <a:r>
              <a:rPr lang="nb-NO" dirty="0"/>
              <a:t>Et annet viktig poeng</a:t>
            </a:r>
          </a:p>
        </p:txBody>
      </p:sp>
      <p:pic>
        <p:nvPicPr>
          <p:cNvPr id="10242" name="Picture 2" descr="Believe Trust Me GIF by Miguel">
            <a:extLst>
              <a:ext uri="{FF2B5EF4-FFF2-40B4-BE49-F238E27FC236}">
                <a16:creationId xmlns:a16="http://schemas.microsoft.com/office/drawing/2014/main" id="{43AA6125-AD85-8CA0-5167-0363891C7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560" y="2488883"/>
            <a:ext cx="4402004" cy="352160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ndrew Yang Speech GIF">
            <a:extLst>
              <a:ext uri="{FF2B5EF4-FFF2-40B4-BE49-F238E27FC236}">
                <a16:creationId xmlns:a16="http://schemas.microsoft.com/office/drawing/2014/main" id="{B3F3184A-C149-0D53-D8BD-6A48C9E70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20" y="2488882"/>
            <a:ext cx="4735380" cy="352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613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F7138-BE51-0407-D742-FAACDAF450ED}"/>
              </a:ext>
            </a:extLst>
          </p:cNvPr>
          <p:cNvSpPr>
            <a:spLocks noGrp="1"/>
          </p:cNvSpPr>
          <p:nvPr>
            <p:ph type="title"/>
          </p:nvPr>
        </p:nvSpPr>
        <p:spPr/>
        <p:txBody>
          <a:bodyPr/>
          <a:lstStyle/>
          <a:p>
            <a:r>
              <a:rPr lang="nb-NO" dirty="0"/>
              <a:t>Identitet og tilgangskontroll </a:t>
            </a:r>
          </a:p>
        </p:txBody>
      </p:sp>
      <p:sp>
        <p:nvSpPr>
          <p:cNvPr id="6" name="Text Placeholder 5">
            <a:extLst>
              <a:ext uri="{FF2B5EF4-FFF2-40B4-BE49-F238E27FC236}">
                <a16:creationId xmlns:a16="http://schemas.microsoft.com/office/drawing/2014/main" id="{BB087DCB-55D2-375F-DF36-37939EA68F79}"/>
              </a:ext>
            </a:extLst>
          </p:cNvPr>
          <p:cNvSpPr>
            <a:spLocks noGrp="1"/>
          </p:cNvSpPr>
          <p:nvPr>
            <p:ph type="body" sz="quarter" idx="18"/>
          </p:nvPr>
        </p:nvSpPr>
        <p:spPr/>
        <p:txBody>
          <a:bodyPr/>
          <a:lstStyle/>
          <a:p>
            <a:r>
              <a:rPr lang="nb-NO" dirty="0"/>
              <a:t>Gode gamle dager modellen</a:t>
            </a:r>
          </a:p>
        </p:txBody>
      </p:sp>
      <p:pic>
        <p:nvPicPr>
          <p:cNvPr id="9" name="Graphic 8" descr="Full Brick Wall with solid fill">
            <a:extLst>
              <a:ext uri="{FF2B5EF4-FFF2-40B4-BE49-F238E27FC236}">
                <a16:creationId xmlns:a16="http://schemas.microsoft.com/office/drawing/2014/main" id="{F210A1F7-FECD-DDF0-C80E-5B2662F1B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6196" y="3589895"/>
            <a:ext cx="824340" cy="824340"/>
          </a:xfrm>
          <a:prstGeom prst="rect">
            <a:avLst/>
          </a:prstGeom>
        </p:spPr>
      </p:pic>
      <p:sp>
        <p:nvSpPr>
          <p:cNvPr id="27" name="Oval 26">
            <a:extLst>
              <a:ext uri="{FF2B5EF4-FFF2-40B4-BE49-F238E27FC236}">
                <a16:creationId xmlns:a16="http://schemas.microsoft.com/office/drawing/2014/main" id="{6513D24C-3D88-979F-ECB9-D05D522DC9CE}"/>
              </a:ext>
            </a:extLst>
          </p:cNvPr>
          <p:cNvSpPr/>
          <p:nvPr/>
        </p:nvSpPr>
        <p:spPr>
          <a:xfrm>
            <a:off x="3633053" y="2115173"/>
            <a:ext cx="4351071" cy="407491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dirty="0">
              <a:solidFill>
                <a:schemeClr val="tx1"/>
              </a:solidFill>
            </a:endParaRPr>
          </a:p>
        </p:txBody>
      </p:sp>
      <p:pic>
        <p:nvPicPr>
          <p:cNvPr id="29" name="Graphic 28" descr="Server with solid fill">
            <a:extLst>
              <a:ext uri="{FF2B5EF4-FFF2-40B4-BE49-F238E27FC236}">
                <a16:creationId xmlns:a16="http://schemas.microsoft.com/office/drawing/2014/main" id="{01D684DB-540E-DD02-CB1D-65E2DBF9B3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2221" y="4681633"/>
            <a:ext cx="914400" cy="914400"/>
          </a:xfrm>
          <a:prstGeom prst="rect">
            <a:avLst/>
          </a:prstGeom>
        </p:spPr>
      </p:pic>
      <p:pic>
        <p:nvPicPr>
          <p:cNvPr id="30" name="Graphic 29" descr="Server with solid fill">
            <a:extLst>
              <a:ext uri="{FF2B5EF4-FFF2-40B4-BE49-F238E27FC236}">
                <a16:creationId xmlns:a16="http://schemas.microsoft.com/office/drawing/2014/main" id="{3E9BE9EE-B275-30F4-6FD2-E9CE26067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2221" y="2851810"/>
            <a:ext cx="914400" cy="914400"/>
          </a:xfrm>
          <a:prstGeom prst="rect">
            <a:avLst/>
          </a:prstGeom>
        </p:spPr>
      </p:pic>
      <p:pic>
        <p:nvPicPr>
          <p:cNvPr id="31" name="Graphic 30" descr="Server with solid fill">
            <a:extLst>
              <a:ext uri="{FF2B5EF4-FFF2-40B4-BE49-F238E27FC236}">
                <a16:creationId xmlns:a16="http://schemas.microsoft.com/office/drawing/2014/main" id="{89D69905-0E55-D338-E455-9E3463A68D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2221" y="3771931"/>
            <a:ext cx="914400" cy="914400"/>
          </a:xfrm>
          <a:prstGeom prst="rect">
            <a:avLst/>
          </a:prstGeom>
        </p:spPr>
      </p:pic>
      <p:pic>
        <p:nvPicPr>
          <p:cNvPr id="32" name="Graphic 31" descr="Server with solid fill">
            <a:extLst>
              <a:ext uri="{FF2B5EF4-FFF2-40B4-BE49-F238E27FC236}">
                <a16:creationId xmlns:a16="http://schemas.microsoft.com/office/drawing/2014/main" id="{2D745FB6-552B-4CD0-4BEE-BFE5D683C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389" y="2862229"/>
            <a:ext cx="914400" cy="914400"/>
          </a:xfrm>
          <a:prstGeom prst="rect">
            <a:avLst/>
          </a:prstGeom>
        </p:spPr>
      </p:pic>
      <p:pic>
        <p:nvPicPr>
          <p:cNvPr id="33" name="Graphic 32" descr="Server with solid fill">
            <a:extLst>
              <a:ext uri="{FF2B5EF4-FFF2-40B4-BE49-F238E27FC236}">
                <a16:creationId xmlns:a16="http://schemas.microsoft.com/office/drawing/2014/main" id="{1E838431-9A30-3FF1-D62E-67FB6254D0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389" y="3774896"/>
            <a:ext cx="914400" cy="914400"/>
          </a:xfrm>
          <a:prstGeom prst="rect">
            <a:avLst/>
          </a:prstGeom>
        </p:spPr>
      </p:pic>
      <p:pic>
        <p:nvPicPr>
          <p:cNvPr id="34" name="Graphic 33" descr="Server with solid fill">
            <a:extLst>
              <a:ext uri="{FF2B5EF4-FFF2-40B4-BE49-F238E27FC236}">
                <a16:creationId xmlns:a16="http://schemas.microsoft.com/office/drawing/2014/main" id="{73C366B3-7E7A-B871-782A-B4EF17905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389" y="4691395"/>
            <a:ext cx="914400" cy="914400"/>
          </a:xfrm>
          <a:prstGeom prst="rect">
            <a:avLst/>
          </a:prstGeom>
        </p:spPr>
      </p:pic>
      <p:pic>
        <p:nvPicPr>
          <p:cNvPr id="35" name="Graphic 34" descr="Server with solid fill">
            <a:extLst>
              <a:ext uri="{FF2B5EF4-FFF2-40B4-BE49-F238E27FC236}">
                <a16:creationId xmlns:a16="http://schemas.microsoft.com/office/drawing/2014/main" id="{598A93BB-1899-797C-9907-C7CC2B8EC7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5729" y="2843956"/>
            <a:ext cx="914400" cy="914400"/>
          </a:xfrm>
          <a:prstGeom prst="rect">
            <a:avLst/>
          </a:prstGeom>
        </p:spPr>
      </p:pic>
      <p:pic>
        <p:nvPicPr>
          <p:cNvPr id="36" name="Graphic 35" descr="Server with solid fill">
            <a:extLst>
              <a:ext uri="{FF2B5EF4-FFF2-40B4-BE49-F238E27FC236}">
                <a16:creationId xmlns:a16="http://schemas.microsoft.com/office/drawing/2014/main" id="{A32B07C0-4A8B-40B9-C914-A3886325E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5729" y="3774896"/>
            <a:ext cx="914400" cy="914400"/>
          </a:xfrm>
          <a:prstGeom prst="rect">
            <a:avLst/>
          </a:prstGeom>
        </p:spPr>
      </p:pic>
      <p:pic>
        <p:nvPicPr>
          <p:cNvPr id="37" name="Graphic 36" descr="Server with solid fill">
            <a:extLst>
              <a:ext uri="{FF2B5EF4-FFF2-40B4-BE49-F238E27FC236}">
                <a16:creationId xmlns:a16="http://schemas.microsoft.com/office/drawing/2014/main" id="{FE4BDA9E-8F9A-4147-99B1-B8AE2E5BA2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5729" y="4671023"/>
            <a:ext cx="914400" cy="914400"/>
          </a:xfrm>
          <a:prstGeom prst="rect">
            <a:avLst/>
          </a:prstGeom>
        </p:spPr>
      </p:pic>
      <p:sp>
        <p:nvSpPr>
          <p:cNvPr id="2" name="TextBox 1">
            <a:extLst>
              <a:ext uri="{FF2B5EF4-FFF2-40B4-BE49-F238E27FC236}">
                <a16:creationId xmlns:a16="http://schemas.microsoft.com/office/drawing/2014/main" id="{3E22519C-0F38-D0C4-9535-485EB09C1489}"/>
              </a:ext>
            </a:extLst>
          </p:cNvPr>
          <p:cNvSpPr txBox="1"/>
          <p:nvPr/>
        </p:nvSpPr>
        <p:spPr>
          <a:xfrm>
            <a:off x="10015671" y="5409488"/>
            <a:ext cx="0" cy="0"/>
          </a:xfrm>
          <a:prstGeom prst="rect">
            <a:avLst/>
          </a:prstGeom>
          <a:noFill/>
        </p:spPr>
        <p:txBody>
          <a:bodyPr wrap="none" lIns="0" tIns="0" rIns="0" bIns="0" rtlCol="0">
            <a:noAutofit/>
          </a:bodyPr>
          <a:lstStyle/>
          <a:p>
            <a:pPr algn="l"/>
            <a:endParaRPr lang="nb-NO" sz="1600" dirty="0">
              <a:solidFill>
                <a:schemeClr val="bg2"/>
              </a:solidFill>
            </a:endParaRPr>
          </a:p>
        </p:txBody>
      </p:sp>
    </p:spTree>
    <p:extLst>
      <p:ext uri="{BB962C8B-B14F-4D97-AF65-F5344CB8AC3E}">
        <p14:creationId xmlns:p14="http://schemas.microsoft.com/office/powerpoint/2010/main" val="2971462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F7138-BE51-0407-D742-FAACDAF450ED}"/>
              </a:ext>
            </a:extLst>
          </p:cNvPr>
          <p:cNvSpPr>
            <a:spLocks noGrp="1"/>
          </p:cNvSpPr>
          <p:nvPr>
            <p:ph type="title"/>
          </p:nvPr>
        </p:nvSpPr>
        <p:spPr/>
        <p:txBody>
          <a:bodyPr/>
          <a:lstStyle/>
          <a:p>
            <a:r>
              <a:rPr lang="nb-NO" dirty="0"/>
              <a:t>Identitet og tilgangskontroll </a:t>
            </a:r>
          </a:p>
        </p:txBody>
      </p:sp>
      <p:sp>
        <p:nvSpPr>
          <p:cNvPr id="6" name="Text Placeholder 5">
            <a:extLst>
              <a:ext uri="{FF2B5EF4-FFF2-40B4-BE49-F238E27FC236}">
                <a16:creationId xmlns:a16="http://schemas.microsoft.com/office/drawing/2014/main" id="{BB087DCB-55D2-375F-DF36-37939EA68F79}"/>
              </a:ext>
            </a:extLst>
          </p:cNvPr>
          <p:cNvSpPr>
            <a:spLocks noGrp="1"/>
          </p:cNvSpPr>
          <p:nvPr>
            <p:ph type="body" sz="quarter" idx="18"/>
          </p:nvPr>
        </p:nvSpPr>
        <p:spPr/>
        <p:txBody>
          <a:bodyPr/>
          <a:lstStyle/>
          <a:p>
            <a:endParaRPr lang="nb-NO" dirty="0"/>
          </a:p>
        </p:txBody>
      </p:sp>
      <p:pic>
        <p:nvPicPr>
          <p:cNvPr id="9" name="Graphic 8" descr="Full Brick Wall with solid fill">
            <a:extLst>
              <a:ext uri="{FF2B5EF4-FFF2-40B4-BE49-F238E27FC236}">
                <a16:creationId xmlns:a16="http://schemas.microsoft.com/office/drawing/2014/main" id="{F210A1F7-FECD-DDF0-C80E-5B2662F1B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6196" y="3589895"/>
            <a:ext cx="824340" cy="824340"/>
          </a:xfrm>
          <a:prstGeom prst="rect">
            <a:avLst/>
          </a:prstGeom>
        </p:spPr>
      </p:pic>
      <p:sp>
        <p:nvSpPr>
          <p:cNvPr id="27" name="Oval 26">
            <a:extLst>
              <a:ext uri="{FF2B5EF4-FFF2-40B4-BE49-F238E27FC236}">
                <a16:creationId xmlns:a16="http://schemas.microsoft.com/office/drawing/2014/main" id="{6513D24C-3D88-979F-ECB9-D05D522DC9CE}"/>
              </a:ext>
            </a:extLst>
          </p:cNvPr>
          <p:cNvSpPr/>
          <p:nvPr/>
        </p:nvSpPr>
        <p:spPr>
          <a:xfrm>
            <a:off x="3633053" y="2115173"/>
            <a:ext cx="4351071" cy="407491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dirty="0">
              <a:solidFill>
                <a:schemeClr val="tx1"/>
              </a:solidFill>
            </a:endParaRPr>
          </a:p>
        </p:txBody>
      </p:sp>
      <p:pic>
        <p:nvPicPr>
          <p:cNvPr id="29" name="Graphic 28" descr="Server with solid fill">
            <a:extLst>
              <a:ext uri="{FF2B5EF4-FFF2-40B4-BE49-F238E27FC236}">
                <a16:creationId xmlns:a16="http://schemas.microsoft.com/office/drawing/2014/main" id="{01D684DB-540E-DD02-CB1D-65E2DBF9B3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2221" y="4681633"/>
            <a:ext cx="914400" cy="914400"/>
          </a:xfrm>
          <a:prstGeom prst="rect">
            <a:avLst/>
          </a:prstGeom>
        </p:spPr>
      </p:pic>
      <p:pic>
        <p:nvPicPr>
          <p:cNvPr id="30" name="Graphic 29" descr="Server with solid fill">
            <a:extLst>
              <a:ext uri="{FF2B5EF4-FFF2-40B4-BE49-F238E27FC236}">
                <a16:creationId xmlns:a16="http://schemas.microsoft.com/office/drawing/2014/main" id="{3E9BE9EE-B275-30F4-6FD2-E9CE26067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2221" y="2851810"/>
            <a:ext cx="914400" cy="914400"/>
          </a:xfrm>
          <a:prstGeom prst="rect">
            <a:avLst/>
          </a:prstGeom>
        </p:spPr>
      </p:pic>
      <p:pic>
        <p:nvPicPr>
          <p:cNvPr id="31" name="Graphic 30" descr="Server with solid fill">
            <a:extLst>
              <a:ext uri="{FF2B5EF4-FFF2-40B4-BE49-F238E27FC236}">
                <a16:creationId xmlns:a16="http://schemas.microsoft.com/office/drawing/2014/main" id="{89D69905-0E55-D338-E455-9E3463A68D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2221" y="3771931"/>
            <a:ext cx="914400" cy="914400"/>
          </a:xfrm>
          <a:prstGeom prst="rect">
            <a:avLst/>
          </a:prstGeom>
        </p:spPr>
      </p:pic>
      <p:pic>
        <p:nvPicPr>
          <p:cNvPr id="32" name="Graphic 31" descr="Server with solid fill">
            <a:extLst>
              <a:ext uri="{FF2B5EF4-FFF2-40B4-BE49-F238E27FC236}">
                <a16:creationId xmlns:a16="http://schemas.microsoft.com/office/drawing/2014/main" id="{2D745FB6-552B-4CD0-4BEE-BFE5D683C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389" y="2862229"/>
            <a:ext cx="914400" cy="914400"/>
          </a:xfrm>
          <a:prstGeom prst="rect">
            <a:avLst/>
          </a:prstGeom>
        </p:spPr>
      </p:pic>
      <p:pic>
        <p:nvPicPr>
          <p:cNvPr id="33" name="Graphic 32" descr="Server with solid fill">
            <a:extLst>
              <a:ext uri="{FF2B5EF4-FFF2-40B4-BE49-F238E27FC236}">
                <a16:creationId xmlns:a16="http://schemas.microsoft.com/office/drawing/2014/main" id="{1E838431-9A30-3FF1-D62E-67FB6254D0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389" y="3774896"/>
            <a:ext cx="914400" cy="914400"/>
          </a:xfrm>
          <a:prstGeom prst="rect">
            <a:avLst/>
          </a:prstGeom>
        </p:spPr>
      </p:pic>
      <p:pic>
        <p:nvPicPr>
          <p:cNvPr id="34" name="Graphic 33" descr="Server with solid fill">
            <a:extLst>
              <a:ext uri="{FF2B5EF4-FFF2-40B4-BE49-F238E27FC236}">
                <a16:creationId xmlns:a16="http://schemas.microsoft.com/office/drawing/2014/main" id="{73C366B3-7E7A-B871-782A-B4EF17905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389" y="4691395"/>
            <a:ext cx="914400" cy="914400"/>
          </a:xfrm>
          <a:prstGeom prst="rect">
            <a:avLst/>
          </a:prstGeom>
        </p:spPr>
      </p:pic>
      <p:pic>
        <p:nvPicPr>
          <p:cNvPr id="35" name="Graphic 34" descr="Server with solid fill">
            <a:extLst>
              <a:ext uri="{FF2B5EF4-FFF2-40B4-BE49-F238E27FC236}">
                <a16:creationId xmlns:a16="http://schemas.microsoft.com/office/drawing/2014/main" id="{598A93BB-1899-797C-9907-C7CC2B8EC7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5729" y="2843956"/>
            <a:ext cx="914400" cy="914400"/>
          </a:xfrm>
          <a:prstGeom prst="rect">
            <a:avLst/>
          </a:prstGeom>
        </p:spPr>
      </p:pic>
      <p:pic>
        <p:nvPicPr>
          <p:cNvPr id="36" name="Graphic 35" descr="Server with solid fill">
            <a:extLst>
              <a:ext uri="{FF2B5EF4-FFF2-40B4-BE49-F238E27FC236}">
                <a16:creationId xmlns:a16="http://schemas.microsoft.com/office/drawing/2014/main" id="{A32B07C0-4A8B-40B9-C914-A3886325E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5729" y="3774896"/>
            <a:ext cx="914400" cy="914400"/>
          </a:xfrm>
          <a:prstGeom prst="rect">
            <a:avLst/>
          </a:prstGeom>
        </p:spPr>
      </p:pic>
      <p:pic>
        <p:nvPicPr>
          <p:cNvPr id="37" name="Graphic 36" descr="Server with solid fill">
            <a:extLst>
              <a:ext uri="{FF2B5EF4-FFF2-40B4-BE49-F238E27FC236}">
                <a16:creationId xmlns:a16="http://schemas.microsoft.com/office/drawing/2014/main" id="{FE4BDA9E-8F9A-4147-99B1-B8AE2E5BA2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5729" y="4671023"/>
            <a:ext cx="914400" cy="914400"/>
          </a:xfrm>
          <a:prstGeom prst="rect">
            <a:avLst/>
          </a:prstGeom>
        </p:spPr>
      </p:pic>
      <p:pic>
        <p:nvPicPr>
          <p:cNvPr id="3" name="Graphic 2" descr="Programmer male with solid fill">
            <a:extLst>
              <a:ext uri="{FF2B5EF4-FFF2-40B4-BE49-F238E27FC236}">
                <a16:creationId xmlns:a16="http://schemas.microsoft.com/office/drawing/2014/main" id="{6C71015D-5956-B6C6-789E-B24EC5BAA2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001" y="3499835"/>
            <a:ext cx="914400" cy="914400"/>
          </a:xfrm>
          <a:prstGeom prst="rect">
            <a:avLst/>
          </a:prstGeom>
        </p:spPr>
      </p:pic>
      <p:cxnSp>
        <p:nvCxnSpPr>
          <p:cNvPr id="7" name="Straight Arrow Connector 6">
            <a:extLst>
              <a:ext uri="{FF2B5EF4-FFF2-40B4-BE49-F238E27FC236}">
                <a16:creationId xmlns:a16="http://schemas.microsoft.com/office/drawing/2014/main" id="{97BF2346-781C-ADE6-1DCC-BCCB12210A53}"/>
              </a:ext>
            </a:extLst>
          </p:cNvPr>
          <p:cNvCxnSpPr/>
          <p:nvPr/>
        </p:nvCxnSpPr>
        <p:spPr>
          <a:xfrm>
            <a:off x="1289828" y="3952172"/>
            <a:ext cx="1207895"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9" name="Graphic 18" descr="Full Brick Wall with solid fill">
            <a:extLst>
              <a:ext uri="{FF2B5EF4-FFF2-40B4-BE49-F238E27FC236}">
                <a16:creationId xmlns:a16="http://schemas.microsoft.com/office/drawing/2014/main" id="{3E049F34-2769-9223-0E90-4DD478122D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4150" y="3589577"/>
            <a:ext cx="824340" cy="824340"/>
          </a:xfrm>
          <a:prstGeom prst="rect">
            <a:avLst/>
          </a:prstGeom>
        </p:spPr>
      </p:pic>
      <p:cxnSp>
        <p:nvCxnSpPr>
          <p:cNvPr id="20" name="Straight Arrow Connector 19">
            <a:extLst>
              <a:ext uri="{FF2B5EF4-FFF2-40B4-BE49-F238E27FC236}">
                <a16:creationId xmlns:a16="http://schemas.microsoft.com/office/drawing/2014/main" id="{C9B8568A-17B4-D4F6-4A5D-0C5B22813363}"/>
              </a:ext>
            </a:extLst>
          </p:cNvPr>
          <p:cNvCxnSpPr>
            <a:cxnSpLocks/>
          </p:cNvCxnSpPr>
          <p:nvPr/>
        </p:nvCxnSpPr>
        <p:spPr>
          <a:xfrm>
            <a:off x="3284326" y="4001747"/>
            <a:ext cx="1299948" cy="1508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2" name="Graphic 21" descr="Server with solid fill">
            <a:extLst>
              <a:ext uri="{FF2B5EF4-FFF2-40B4-BE49-F238E27FC236}">
                <a16:creationId xmlns:a16="http://schemas.microsoft.com/office/drawing/2014/main" id="{DF98114F-949B-B2F7-0EC4-B3D581B946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92221" y="3782413"/>
            <a:ext cx="914400" cy="914400"/>
          </a:xfrm>
          <a:prstGeom prst="rect">
            <a:avLst/>
          </a:prstGeom>
        </p:spPr>
      </p:pic>
      <p:cxnSp>
        <p:nvCxnSpPr>
          <p:cNvPr id="23" name="Straight Arrow Connector 22">
            <a:extLst>
              <a:ext uri="{FF2B5EF4-FFF2-40B4-BE49-F238E27FC236}">
                <a16:creationId xmlns:a16="http://schemas.microsoft.com/office/drawing/2014/main" id="{26118F47-91F1-1F65-F61F-5B2D00E10312}"/>
              </a:ext>
            </a:extLst>
          </p:cNvPr>
          <p:cNvCxnSpPr>
            <a:cxnSpLocks/>
          </p:cNvCxnSpPr>
          <p:nvPr/>
        </p:nvCxnSpPr>
        <p:spPr>
          <a:xfrm flipV="1">
            <a:off x="5206256" y="3240157"/>
            <a:ext cx="1507527" cy="74275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56756FB4-37FD-9A43-6721-FF8C34CF1367}"/>
              </a:ext>
            </a:extLst>
          </p:cNvPr>
          <p:cNvCxnSpPr>
            <a:cxnSpLocks/>
          </p:cNvCxnSpPr>
          <p:nvPr/>
        </p:nvCxnSpPr>
        <p:spPr>
          <a:xfrm>
            <a:off x="5216482" y="4239613"/>
            <a:ext cx="1416447" cy="106268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A698DC4C-47C7-60A3-9B42-9344AC97B987}"/>
              </a:ext>
            </a:extLst>
          </p:cNvPr>
          <p:cNvSpPr txBox="1"/>
          <p:nvPr/>
        </p:nvSpPr>
        <p:spPr>
          <a:xfrm>
            <a:off x="484816" y="4565863"/>
            <a:ext cx="0" cy="0"/>
          </a:xfrm>
          <a:prstGeom prst="rect">
            <a:avLst/>
          </a:prstGeom>
          <a:noFill/>
        </p:spPr>
        <p:txBody>
          <a:bodyPr wrap="none" lIns="0" tIns="0" rIns="0" bIns="0" rtlCol="0">
            <a:noAutofit/>
          </a:bodyPr>
          <a:lstStyle/>
          <a:p>
            <a:pPr algn="l"/>
            <a:r>
              <a:rPr lang="nb-NO" sz="1600" dirty="0">
                <a:solidFill>
                  <a:schemeClr val="bg2"/>
                </a:solidFill>
              </a:rPr>
              <a:t>Dole</a:t>
            </a:r>
          </a:p>
        </p:txBody>
      </p:sp>
    </p:spTree>
    <p:extLst>
      <p:ext uri="{BB962C8B-B14F-4D97-AF65-F5344CB8AC3E}">
        <p14:creationId xmlns:p14="http://schemas.microsoft.com/office/powerpoint/2010/main" val="1810515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0-#ppt_w/2"/>
                                          </p:val>
                                        </p:tav>
                                        <p:tav tm="100000">
                                          <p:val>
                                            <p:strVal val="#ppt_x"/>
                                          </p:val>
                                        </p:tav>
                                      </p:tavLst>
                                    </p:anim>
                                    <p:anim calcmode="lin" valueType="num">
                                      <p:cBhvr additive="base">
                                        <p:cTn id="34"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F7138-BE51-0407-D742-FAACDAF450ED}"/>
              </a:ext>
            </a:extLst>
          </p:cNvPr>
          <p:cNvSpPr>
            <a:spLocks noGrp="1"/>
          </p:cNvSpPr>
          <p:nvPr>
            <p:ph type="title"/>
          </p:nvPr>
        </p:nvSpPr>
        <p:spPr/>
        <p:txBody>
          <a:bodyPr/>
          <a:lstStyle/>
          <a:p>
            <a:r>
              <a:rPr lang="nb-NO" dirty="0"/>
              <a:t>Identitet og tilgangskontroll </a:t>
            </a:r>
          </a:p>
        </p:txBody>
      </p:sp>
      <p:sp>
        <p:nvSpPr>
          <p:cNvPr id="6" name="Text Placeholder 5">
            <a:extLst>
              <a:ext uri="{FF2B5EF4-FFF2-40B4-BE49-F238E27FC236}">
                <a16:creationId xmlns:a16="http://schemas.microsoft.com/office/drawing/2014/main" id="{BB087DCB-55D2-375F-DF36-37939EA68F79}"/>
              </a:ext>
            </a:extLst>
          </p:cNvPr>
          <p:cNvSpPr>
            <a:spLocks noGrp="1"/>
          </p:cNvSpPr>
          <p:nvPr>
            <p:ph type="body" sz="quarter" idx="18"/>
          </p:nvPr>
        </p:nvSpPr>
        <p:spPr/>
        <p:txBody>
          <a:bodyPr/>
          <a:lstStyle/>
          <a:p>
            <a:endParaRPr lang="nb-NO" dirty="0"/>
          </a:p>
        </p:txBody>
      </p:sp>
      <p:pic>
        <p:nvPicPr>
          <p:cNvPr id="9" name="Graphic 8" descr="Full Brick Wall with solid fill">
            <a:extLst>
              <a:ext uri="{FF2B5EF4-FFF2-40B4-BE49-F238E27FC236}">
                <a16:creationId xmlns:a16="http://schemas.microsoft.com/office/drawing/2014/main" id="{F210A1F7-FECD-DDF0-C80E-5B2662F1B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3018" y="3740458"/>
            <a:ext cx="824340" cy="824340"/>
          </a:xfrm>
          <a:prstGeom prst="rect">
            <a:avLst/>
          </a:prstGeom>
        </p:spPr>
      </p:pic>
      <p:sp>
        <p:nvSpPr>
          <p:cNvPr id="27" name="Oval 26">
            <a:extLst>
              <a:ext uri="{FF2B5EF4-FFF2-40B4-BE49-F238E27FC236}">
                <a16:creationId xmlns:a16="http://schemas.microsoft.com/office/drawing/2014/main" id="{6513D24C-3D88-979F-ECB9-D05D522DC9CE}"/>
              </a:ext>
            </a:extLst>
          </p:cNvPr>
          <p:cNvSpPr/>
          <p:nvPr/>
        </p:nvSpPr>
        <p:spPr>
          <a:xfrm>
            <a:off x="3633053" y="2115173"/>
            <a:ext cx="4351071" cy="407491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dirty="0">
              <a:solidFill>
                <a:schemeClr val="tx1"/>
              </a:solidFill>
            </a:endParaRPr>
          </a:p>
        </p:txBody>
      </p:sp>
      <p:pic>
        <p:nvPicPr>
          <p:cNvPr id="29" name="Graphic 28" descr="Server with solid fill">
            <a:extLst>
              <a:ext uri="{FF2B5EF4-FFF2-40B4-BE49-F238E27FC236}">
                <a16:creationId xmlns:a16="http://schemas.microsoft.com/office/drawing/2014/main" id="{01D684DB-540E-DD02-CB1D-65E2DBF9B3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2221" y="4681633"/>
            <a:ext cx="914400" cy="914400"/>
          </a:xfrm>
          <a:prstGeom prst="rect">
            <a:avLst/>
          </a:prstGeom>
        </p:spPr>
      </p:pic>
      <p:pic>
        <p:nvPicPr>
          <p:cNvPr id="30" name="Graphic 29" descr="Server with solid fill">
            <a:extLst>
              <a:ext uri="{FF2B5EF4-FFF2-40B4-BE49-F238E27FC236}">
                <a16:creationId xmlns:a16="http://schemas.microsoft.com/office/drawing/2014/main" id="{3E9BE9EE-B275-30F4-6FD2-E9CE26067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2221" y="2851810"/>
            <a:ext cx="914400" cy="914400"/>
          </a:xfrm>
          <a:prstGeom prst="rect">
            <a:avLst/>
          </a:prstGeom>
        </p:spPr>
      </p:pic>
      <p:pic>
        <p:nvPicPr>
          <p:cNvPr id="31" name="Graphic 30" descr="Server with solid fill">
            <a:extLst>
              <a:ext uri="{FF2B5EF4-FFF2-40B4-BE49-F238E27FC236}">
                <a16:creationId xmlns:a16="http://schemas.microsoft.com/office/drawing/2014/main" id="{89D69905-0E55-D338-E455-9E3463A68D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2221" y="3771931"/>
            <a:ext cx="914400" cy="914400"/>
          </a:xfrm>
          <a:prstGeom prst="rect">
            <a:avLst/>
          </a:prstGeom>
        </p:spPr>
      </p:pic>
      <p:pic>
        <p:nvPicPr>
          <p:cNvPr id="32" name="Graphic 31" descr="Server with solid fill">
            <a:extLst>
              <a:ext uri="{FF2B5EF4-FFF2-40B4-BE49-F238E27FC236}">
                <a16:creationId xmlns:a16="http://schemas.microsoft.com/office/drawing/2014/main" id="{2D745FB6-552B-4CD0-4BEE-BFE5D683C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389" y="2862229"/>
            <a:ext cx="914400" cy="914400"/>
          </a:xfrm>
          <a:prstGeom prst="rect">
            <a:avLst/>
          </a:prstGeom>
        </p:spPr>
      </p:pic>
      <p:pic>
        <p:nvPicPr>
          <p:cNvPr id="33" name="Graphic 32" descr="Server with solid fill">
            <a:extLst>
              <a:ext uri="{FF2B5EF4-FFF2-40B4-BE49-F238E27FC236}">
                <a16:creationId xmlns:a16="http://schemas.microsoft.com/office/drawing/2014/main" id="{1E838431-9A30-3FF1-D62E-67FB6254D0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389" y="3774896"/>
            <a:ext cx="914400" cy="914400"/>
          </a:xfrm>
          <a:prstGeom prst="rect">
            <a:avLst/>
          </a:prstGeom>
        </p:spPr>
      </p:pic>
      <p:pic>
        <p:nvPicPr>
          <p:cNvPr id="34" name="Graphic 33" descr="Server with solid fill">
            <a:extLst>
              <a:ext uri="{FF2B5EF4-FFF2-40B4-BE49-F238E27FC236}">
                <a16:creationId xmlns:a16="http://schemas.microsoft.com/office/drawing/2014/main" id="{73C366B3-7E7A-B871-782A-B4EF17905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389" y="4691395"/>
            <a:ext cx="914400" cy="914400"/>
          </a:xfrm>
          <a:prstGeom prst="rect">
            <a:avLst/>
          </a:prstGeom>
        </p:spPr>
      </p:pic>
      <p:pic>
        <p:nvPicPr>
          <p:cNvPr id="35" name="Graphic 34" descr="Server with solid fill">
            <a:extLst>
              <a:ext uri="{FF2B5EF4-FFF2-40B4-BE49-F238E27FC236}">
                <a16:creationId xmlns:a16="http://schemas.microsoft.com/office/drawing/2014/main" id="{598A93BB-1899-797C-9907-C7CC2B8EC7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5729" y="2843956"/>
            <a:ext cx="914400" cy="914400"/>
          </a:xfrm>
          <a:prstGeom prst="rect">
            <a:avLst/>
          </a:prstGeom>
        </p:spPr>
      </p:pic>
      <p:pic>
        <p:nvPicPr>
          <p:cNvPr id="36" name="Graphic 35" descr="Server with solid fill">
            <a:extLst>
              <a:ext uri="{FF2B5EF4-FFF2-40B4-BE49-F238E27FC236}">
                <a16:creationId xmlns:a16="http://schemas.microsoft.com/office/drawing/2014/main" id="{A32B07C0-4A8B-40B9-C914-A3886325E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5729" y="3774896"/>
            <a:ext cx="914400" cy="914400"/>
          </a:xfrm>
          <a:prstGeom prst="rect">
            <a:avLst/>
          </a:prstGeom>
        </p:spPr>
      </p:pic>
      <p:pic>
        <p:nvPicPr>
          <p:cNvPr id="37" name="Graphic 36" descr="Server with solid fill">
            <a:extLst>
              <a:ext uri="{FF2B5EF4-FFF2-40B4-BE49-F238E27FC236}">
                <a16:creationId xmlns:a16="http://schemas.microsoft.com/office/drawing/2014/main" id="{FE4BDA9E-8F9A-4147-99B1-B8AE2E5BA2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5729" y="4671023"/>
            <a:ext cx="914400" cy="914400"/>
          </a:xfrm>
          <a:prstGeom prst="rect">
            <a:avLst/>
          </a:prstGeom>
        </p:spPr>
      </p:pic>
      <p:cxnSp>
        <p:nvCxnSpPr>
          <p:cNvPr id="3" name="Straight Connector 2">
            <a:extLst>
              <a:ext uri="{FF2B5EF4-FFF2-40B4-BE49-F238E27FC236}">
                <a16:creationId xmlns:a16="http://schemas.microsoft.com/office/drawing/2014/main" id="{681753E0-BAAF-C8C0-0EEB-D9D40CF885A5}"/>
              </a:ext>
            </a:extLst>
          </p:cNvPr>
          <p:cNvCxnSpPr/>
          <p:nvPr/>
        </p:nvCxnSpPr>
        <p:spPr>
          <a:xfrm>
            <a:off x="5371794" y="2544757"/>
            <a:ext cx="34827" cy="321574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89564D41-8C15-1B27-65AE-6EBBAAC6422D}"/>
              </a:ext>
            </a:extLst>
          </p:cNvPr>
          <p:cNvCxnSpPr/>
          <p:nvPr/>
        </p:nvCxnSpPr>
        <p:spPr>
          <a:xfrm>
            <a:off x="6230962" y="2506463"/>
            <a:ext cx="34827" cy="321574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8" name="Straight Connector 17">
            <a:extLst>
              <a:ext uri="{FF2B5EF4-FFF2-40B4-BE49-F238E27FC236}">
                <a16:creationId xmlns:a16="http://schemas.microsoft.com/office/drawing/2014/main" id="{F49E83EE-E0B9-2BEA-F9F2-6074266E094A}"/>
              </a:ext>
            </a:extLst>
          </p:cNvPr>
          <p:cNvCxnSpPr>
            <a:cxnSpLocks/>
          </p:cNvCxnSpPr>
          <p:nvPr/>
        </p:nvCxnSpPr>
        <p:spPr>
          <a:xfrm>
            <a:off x="4351073" y="3740458"/>
            <a:ext cx="2964127"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0" name="Straight Connector 19">
            <a:extLst>
              <a:ext uri="{FF2B5EF4-FFF2-40B4-BE49-F238E27FC236}">
                <a16:creationId xmlns:a16="http://schemas.microsoft.com/office/drawing/2014/main" id="{123FA3A4-81C8-EADD-EC21-3E43108B06B7}"/>
              </a:ext>
            </a:extLst>
          </p:cNvPr>
          <p:cNvCxnSpPr>
            <a:cxnSpLocks/>
          </p:cNvCxnSpPr>
          <p:nvPr/>
        </p:nvCxnSpPr>
        <p:spPr>
          <a:xfrm>
            <a:off x="4326524" y="4689296"/>
            <a:ext cx="2964127"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05188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F7138-BE51-0407-D742-FAACDAF450ED}"/>
              </a:ext>
            </a:extLst>
          </p:cNvPr>
          <p:cNvSpPr>
            <a:spLocks noGrp="1"/>
          </p:cNvSpPr>
          <p:nvPr>
            <p:ph type="title"/>
          </p:nvPr>
        </p:nvSpPr>
        <p:spPr/>
        <p:txBody>
          <a:bodyPr/>
          <a:lstStyle/>
          <a:p>
            <a:r>
              <a:rPr lang="nb-NO" dirty="0"/>
              <a:t>Identitet og tilgangskontroll </a:t>
            </a:r>
          </a:p>
        </p:txBody>
      </p:sp>
      <p:sp>
        <p:nvSpPr>
          <p:cNvPr id="6" name="Text Placeholder 5">
            <a:extLst>
              <a:ext uri="{FF2B5EF4-FFF2-40B4-BE49-F238E27FC236}">
                <a16:creationId xmlns:a16="http://schemas.microsoft.com/office/drawing/2014/main" id="{BB087DCB-55D2-375F-DF36-37939EA68F79}"/>
              </a:ext>
            </a:extLst>
          </p:cNvPr>
          <p:cNvSpPr>
            <a:spLocks noGrp="1"/>
          </p:cNvSpPr>
          <p:nvPr>
            <p:ph type="body" sz="quarter" idx="18"/>
          </p:nvPr>
        </p:nvSpPr>
        <p:spPr>
          <a:xfrm>
            <a:off x="839787" y="1320642"/>
            <a:ext cx="10512425" cy="608014"/>
          </a:xfrm>
        </p:spPr>
        <p:txBody>
          <a:bodyPr/>
          <a:lstStyle/>
          <a:p>
            <a:endParaRPr lang="nb-NO" dirty="0"/>
          </a:p>
        </p:txBody>
      </p:sp>
      <p:sp>
        <p:nvSpPr>
          <p:cNvPr id="3" name="Content Placeholder 2">
            <a:extLst>
              <a:ext uri="{FF2B5EF4-FFF2-40B4-BE49-F238E27FC236}">
                <a16:creationId xmlns:a16="http://schemas.microsoft.com/office/drawing/2014/main" id="{737390C9-9DC0-0C60-0188-90137EF5E7A6}"/>
              </a:ext>
            </a:extLst>
          </p:cNvPr>
          <p:cNvSpPr>
            <a:spLocks noGrp="1"/>
          </p:cNvSpPr>
          <p:nvPr>
            <p:ph sz="quarter" idx="17"/>
          </p:nvPr>
        </p:nvSpPr>
        <p:spPr/>
        <p:txBody>
          <a:bodyPr/>
          <a:lstStyle/>
          <a:p>
            <a:r>
              <a:rPr lang="nb-NO" dirty="0"/>
              <a:t>Identitet og tilgangsstyring </a:t>
            </a:r>
            <a:br>
              <a:rPr lang="nb-NO" dirty="0"/>
            </a:br>
            <a:r>
              <a:rPr lang="nb-NO" dirty="0"/>
              <a:t>ligger til grunn for Zero-Trust </a:t>
            </a:r>
          </a:p>
          <a:p>
            <a:endParaRPr lang="nb-NO" dirty="0"/>
          </a:p>
          <a:p>
            <a:r>
              <a:rPr lang="nb-NO" dirty="0"/>
              <a:t>En endring i tankesett </a:t>
            </a:r>
            <a:br>
              <a:rPr lang="nb-NO" dirty="0"/>
            </a:br>
            <a:r>
              <a:rPr lang="nb-NO" dirty="0"/>
              <a:t>fra </a:t>
            </a:r>
            <a:r>
              <a:rPr lang="nb-NO" b="1" dirty="0"/>
              <a:t>on-premise</a:t>
            </a:r>
            <a:r>
              <a:rPr lang="nb-NO" dirty="0"/>
              <a:t> </a:t>
            </a:r>
            <a:br>
              <a:rPr lang="nb-NO" dirty="0"/>
            </a:br>
            <a:r>
              <a:rPr lang="nb-NO" dirty="0"/>
              <a:t>til </a:t>
            </a:r>
            <a:r>
              <a:rPr lang="nb-NO" b="1" dirty="0"/>
              <a:t>skyen</a:t>
            </a:r>
            <a:r>
              <a:rPr lang="nb-NO" dirty="0"/>
              <a:t>. </a:t>
            </a:r>
          </a:p>
        </p:txBody>
      </p:sp>
      <p:pic>
        <p:nvPicPr>
          <p:cNvPr id="8" name="Graphic 7" descr="Full Brick Wall with solid fill">
            <a:extLst>
              <a:ext uri="{FF2B5EF4-FFF2-40B4-BE49-F238E27FC236}">
                <a16:creationId xmlns:a16="http://schemas.microsoft.com/office/drawing/2014/main" id="{D8A2D17F-BA1F-515F-4F81-C808D5E185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8768" y="4305608"/>
            <a:ext cx="824340" cy="824340"/>
          </a:xfrm>
          <a:prstGeom prst="rect">
            <a:avLst/>
          </a:prstGeom>
        </p:spPr>
      </p:pic>
      <p:sp>
        <p:nvSpPr>
          <p:cNvPr id="9" name="Oval 8">
            <a:extLst>
              <a:ext uri="{FF2B5EF4-FFF2-40B4-BE49-F238E27FC236}">
                <a16:creationId xmlns:a16="http://schemas.microsoft.com/office/drawing/2014/main" id="{D3A9551C-D7F9-68EC-ABE1-232B23AD5D65}"/>
              </a:ext>
            </a:extLst>
          </p:cNvPr>
          <p:cNvSpPr/>
          <p:nvPr/>
        </p:nvSpPr>
        <p:spPr>
          <a:xfrm>
            <a:off x="7728801" y="2642029"/>
            <a:ext cx="4351071" cy="407491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dirty="0">
              <a:solidFill>
                <a:schemeClr val="tx1"/>
              </a:solidFill>
            </a:endParaRPr>
          </a:p>
        </p:txBody>
      </p:sp>
      <p:pic>
        <p:nvPicPr>
          <p:cNvPr id="10" name="Graphic 9" descr="Server with solid fill">
            <a:extLst>
              <a:ext uri="{FF2B5EF4-FFF2-40B4-BE49-F238E27FC236}">
                <a16:creationId xmlns:a16="http://schemas.microsoft.com/office/drawing/2014/main" id="{FAED258A-62D1-4DC1-01E8-ED70DE3BB1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7971" y="5246783"/>
            <a:ext cx="914400" cy="914400"/>
          </a:xfrm>
          <a:prstGeom prst="rect">
            <a:avLst/>
          </a:prstGeom>
        </p:spPr>
      </p:pic>
      <p:pic>
        <p:nvPicPr>
          <p:cNvPr id="11" name="Graphic 10" descr="Server with solid fill">
            <a:extLst>
              <a:ext uri="{FF2B5EF4-FFF2-40B4-BE49-F238E27FC236}">
                <a16:creationId xmlns:a16="http://schemas.microsoft.com/office/drawing/2014/main" id="{FC5F43F8-4E0B-66C6-81BA-EBBF5CE5E4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7971" y="3416960"/>
            <a:ext cx="914400" cy="914400"/>
          </a:xfrm>
          <a:prstGeom prst="rect">
            <a:avLst/>
          </a:prstGeom>
        </p:spPr>
      </p:pic>
      <p:pic>
        <p:nvPicPr>
          <p:cNvPr id="12" name="Graphic 11" descr="Server with solid fill">
            <a:extLst>
              <a:ext uri="{FF2B5EF4-FFF2-40B4-BE49-F238E27FC236}">
                <a16:creationId xmlns:a16="http://schemas.microsoft.com/office/drawing/2014/main" id="{66C0BBEB-D702-3053-C333-D80238591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7971" y="4337081"/>
            <a:ext cx="914400" cy="914400"/>
          </a:xfrm>
          <a:prstGeom prst="rect">
            <a:avLst/>
          </a:prstGeom>
        </p:spPr>
      </p:pic>
      <p:pic>
        <p:nvPicPr>
          <p:cNvPr id="13" name="Graphic 12" descr="Server with solid fill">
            <a:extLst>
              <a:ext uri="{FF2B5EF4-FFF2-40B4-BE49-F238E27FC236}">
                <a16:creationId xmlns:a16="http://schemas.microsoft.com/office/drawing/2014/main" id="{FBFFF0C8-23FD-E488-CC1B-E2119CD705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7139" y="3427379"/>
            <a:ext cx="914400" cy="914400"/>
          </a:xfrm>
          <a:prstGeom prst="rect">
            <a:avLst/>
          </a:prstGeom>
        </p:spPr>
      </p:pic>
      <p:pic>
        <p:nvPicPr>
          <p:cNvPr id="14" name="Graphic 13" descr="Server with solid fill">
            <a:extLst>
              <a:ext uri="{FF2B5EF4-FFF2-40B4-BE49-F238E27FC236}">
                <a16:creationId xmlns:a16="http://schemas.microsoft.com/office/drawing/2014/main" id="{E9FD368E-4B18-5FAE-16F3-ED294AF4D1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7139" y="4340046"/>
            <a:ext cx="914400" cy="914400"/>
          </a:xfrm>
          <a:prstGeom prst="rect">
            <a:avLst/>
          </a:prstGeom>
        </p:spPr>
      </p:pic>
      <p:pic>
        <p:nvPicPr>
          <p:cNvPr id="15" name="Graphic 14" descr="Server with solid fill">
            <a:extLst>
              <a:ext uri="{FF2B5EF4-FFF2-40B4-BE49-F238E27FC236}">
                <a16:creationId xmlns:a16="http://schemas.microsoft.com/office/drawing/2014/main" id="{C19850B3-0339-45F3-247F-D82370A6E3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7139" y="5256545"/>
            <a:ext cx="914400" cy="914400"/>
          </a:xfrm>
          <a:prstGeom prst="rect">
            <a:avLst/>
          </a:prstGeom>
        </p:spPr>
      </p:pic>
      <p:pic>
        <p:nvPicPr>
          <p:cNvPr id="16" name="Graphic 15" descr="Server with solid fill">
            <a:extLst>
              <a:ext uri="{FF2B5EF4-FFF2-40B4-BE49-F238E27FC236}">
                <a16:creationId xmlns:a16="http://schemas.microsoft.com/office/drawing/2014/main" id="{D4A9FE72-884E-DC80-B182-0DFF2D6AA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1479" y="3409106"/>
            <a:ext cx="914400" cy="914400"/>
          </a:xfrm>
          <a:prstGeom prst="rect">
            <a:avLst/>
          </a:prstGeom>
        </p:spPr>
      </p:pic>
      <p:pic>
        <p:nvPicPr>
          <p:cNvPr id="17" name="Graphic 16" descr="Server with solid fill">
            <a:extLst>
              <a:ext uri="{FF2B5EF4-FFF2-40B4-BE49-F238E27FC236}">
                <a16:creationId xmlns:a16="http://schemas.microsoft.com/office/drawing/2014/main" id="{5FC14AC7-007F-0551-C768-5C9D0E3835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1479" y="4340046"/>
            <a:ext cx="914400" cy="914400"/>
          </a:xfrm>
          <a:prstGeom prst="rect">
            <a:avLst/>
          </a:prstGeom>
        </p:spPr>
      </p:pic>
      <p:pic>
        <p:nvPicPr>
          <p:cNvPr id="18" name="Graphic 17" descr="Server with solid fill">
            <a:extLst>
              <a:ext uri="{FF2B5EF4-FFF2-40B4-BE49-F238E27FC236}">
                <a16:creationId xmlns:a16="http://schemas.microsoft.com/office/drawing/2014/main" id="{A495BBE0-976C-2A24-158E-5A879A7F77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1479" y="5236173"/>
            <a:ext cx="914400" cy="914400"/>
          </a:xfrm>
          <a:prstGeom prst="rect">
            <a:avLst/>
          </a:prstGeom>
        </p:spPr>
      </p:pic>
      <p:cxnSp>
        <p:nvCxnSpPr>
          <p:cNvPr id="19" name="Straight Connector 18">
            <a:extLst>
              <a:ext uri="{FF2B5EF4-FFF2-40B4-BE49-F238E27FC236}">
                <a16:creationId xmlns:a16="http://schemas.microsoft.com/office/drawing/2014/main" id="{34B70DA4-BBA8-4A2A-DCE5-CC9A858A20C0}"/>
              </a:ext>
            </a:extLst>
          </p:cNvPr>
          <p:cNvCxnSpPr>
            <a:cxnSpLocks/>
          </p:cNvCxnSpPr>
          <p:nvPr/>
        </p:nvCxnSpPr>
        <p:spPr>
          <a:xfrm>
            <a:off x="9467544" y="3109907"/>
            <a:ext cx="34827" cy="321574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0" name="Straight Connector 19">
            <a:extLst>
              <a:ext uri="{FF2B5EF4-FFF2-40B4-BE49-F238E27FC236}">
                <a16:creationId xmlns:a16="http://schemas.microsoft.com/office/drawing/2014/main" id="{93E4A473-2B98-A636-43DB-65B4CB4BF610}"/>
              </a:ext>
            </a:extLst>
          </p:cNvPr>
          <p:cNvCxnSpPr>
            <a:cxnSpLocks/>
          </p:cNvCxnSpPr>
          <p:nvPr/>
        </p:nvCxnSpPr>
        <p:spPr>
          <a:xfrm>
            <a:off x="10326712" y="3071613"/>
            <a:ext cx="34827" cy="321574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1" name="Straight Connector 20">
            <a:extLst>
              <a:ext uri="{FF2B5EF4-FFF2-40B4-BE49-F238E27FC236}">
                <a16:creationId xmlns:a16="http://schemas.microsoft.com/office/drawing/2014/main" id="{61D7D3DC-0587-8C17-7B87-408739E0F5C3}"/>
              </a:ext>
            </a:extLst>
          </p:cNvPr>
          <p:cNvCxnSpPr>
            <a:cxnSpLocks/>
          </p:cNvCxnSpPr>
          <p:nvPr/>
        </p:nvCxnSpPr>
        <p:spPr>
          <a:xfrm>
            <a:off x="8446823" y="4305608"/>
            <a:ext cx="2964127"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2" name="Straight Connector 21">
            <a:extLst>
              <a:ext uri="{FF2B5EF4-FFF2-40B4-BE49-F238E27FC236}">
                <a16:creationId xmlns:a16="http://schemas.microsoft.com/office/drawing/2014/main" id="{151A97C4-2633-6FB2-3F78-5D352804D904}"/>
              </a:ext>
            </a:extLst>
          </p:cNvPr>
          <p:cNvCxnSpPr>
            <a:cxnSpLocks/>
          </p:cNvCxnSpPr>
          <p:nvPr/>
        </p:nvCxnSpPr>
        <p:spPr>
          <a:xfrm>
            <a:off x="8422274" y="5254446"/>
            <a:ext cx="2964127"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18582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4B6EA9-8B13-E307-2641-B7A48A19636F}"/>
              </a:ext>
            </a:extLst>
          </p:cNvPr>
          <p:cNvSpPr>
            <a:spLocks noGrp="1"/>
          </p:cNvSpPr>
          <p:nvPr>
            <p:ph type="sldNum" sz="quarter" idx="16"/>
          </p:nvPr>
        </p:nvSpPr>
        <p:spPr>
          <a:ln>
            <a:noFill/>
          </a:ln>
        </p:spPr>
        <p:txBody>
          <a:bodyPr/>
          <a:lstStyle/>
          <a:p>
            <a:fld id="{261FDEBC-E42D-42D0-B9CA-24127F1B2280}" type="slidenum">
              <a:rPr lang="nb-NO" noProof="0" smtClean="0"/>
              <a:pPr/>
              <a:t>38</a:t>
            </a:fld>
            <a:endParaRPr lang="nb-NO" noProof="0"/>
          </a:p>
        </p:txBody>
      </p:sp>
      <p:sp>
        <p:nvSpPr>
          <p:cNvPr id="3" name="Title 2">
            <a:extLst>
              <a:ext uri="{FF2B5EF4-FFF2-40B4-BE49-F238E27FC236}">
                <a16:creationId xmlns:a16="http://schemas.microsoft.com/office/drawing/2014/main" id="{4934507B-1FBD-FF84-4BF9-3A4207E7504F}"/>
              </a:ext>
            </a:extLst>
          </p:cNvPr>
          <p:cNvSpPr>
            <a:spLocks noGrp="1"/>
          </p:cNvSpPr>
          <p:nvPr>
            <p:ph type="title"/>
          </p:nvPr>
        </p:nvSpPr>
        <p:spPr/>
        <p:txBody>
          <a:bodyPr/>
          <a:lstStyle/>
          <a:p>
            <a:r>
              <a:rPr lang="nb-NO" dirty="0"/>
              <a:t>Hva er Zero-Trust</a:t>
            </a:r>
          </a:p>
        </p:txBody>
      </p:sp>
      <p:sp>
        <p:nvSpPr>
          <p:cNvPr id="4" name="Content Placeholder 3">
            <a:extLst>
              <a:ext uri="{FF2B5EF4-FFF2-40B4-BE49-F238E27FC236}">
                <a16:creationId xmlns:a16="http://schemas.microsoft.com/office/drawing/2014/main" id="{AF6CCA32-18B2-9075-8E12-4FE3FC2425C9}"/>
              </a:ext>
            </a:extLst>
          </p:cNvPr>
          <p:cNvSpPr>
            <a:spLocks noGrp="1"/>
          </p:cNvSpPr>
          <p:nvPr>
            <p:ph sz="quarter" idx="17"/>
          </p:nvPr>
        </p:nvSpPr>
        <p:spPr>
          <a:ln>
            <a:solidFill>
              <a:schemeClr val="bg2"/>
            </a:solidFill>
          </a:ln>
        </p:spPr>
        <p:txBody>
          <a:bodyPr>
            <a:normAutofit fontScale="85000" lnSpcReduction="20000"/>
          </a:bodyPr>
          <a:lstStyle/>
          <a:p>
            <a:r>
              <a:rPr lang="nb-NO" dirty="0"/>
              <a:t>En sikkerhetsmodell eller </a:t>
            </a:r>
            <a:r>
              <a:rPr lang="nb-NO" dirty="0" err="1"/>
              <a:t>mindset</a:t>
            </a:r>
            <a:r>
              <a:rPr lang="nb-NO" dirty="0"/>
              <a:t> for hvordan vi tilnærmer oss arkitektur </a:t>
            </a:r>
          </a:p>
          <a:p>
            <a:endParaRPr lang="nb-NO" dirty="0"/>
          </a:p>
          <a:p>
            <a:r>
              <a:rPr lang="nb-NO" dirty="0"/>
              <a:t>En samling av sikkerhetsprinsipper og metodikker. </a:t>
            </a:r>
          </a:p>
          <a:p>
            <a:pPr marL="0" indent="0">
              <a:buNone/>
            </a:pPr>
            <a:endParaRPr lang="nb-NO" dirty="0"/>
          </a:p>
          <a:p>
            <a:r>
              <a:rPr lang="nb-NO" dirty="0"/>
              <a:t>Hvem trenger tilgang til hva, til hvilken tid?</a:t>
            </a:r>
          </a:p>
        </p:txBody>
      </p:sp>
      <p:sp>
        <p:nvSpPr>
          <p:cNvPr id="5" name="Text Placeholder 4">
            <a:extLst>
              <a:ext uri="{FF2B5EF4-FFF2-40B4-BE49-F238E27FC236}">
                <a16:creationId xmlns:a16="http://schemas.microsoft.com/office/drawing/2014/main" id="{80095E69-6964-E037-6407-85F978664713}"/>
              </a:ext>
            </a:extLst>
          </p:cNvPr>
          <p:cNvSpPr>
            <a:spLocks noGrp="1"/>
          </p:cNvSpPr>
          <p:nvPr>
            <p:ph type="body" sz="quarter" idx="18"/>
          </p:nvPr>
        </p:nvSpPr>
        <p:spPr/>
        <p:txBody>
          <a:bodyPr/>
          <a:lstStyle/>
          <a:p>
            <a:r>
              <a:rPr lang="nb-NO" dirty="0"/>
              <a:t>MYE mer enn bare teknologi</a:t>
            </a:r>
          </a:p>
        </p:txBody>
      </p:sp>
      <p:sp>
        <p:nvSpPr>
          <p:cNvPr id="6" name="Content Placeholder 5">
            <a:extLst>
              <a:ext uri="{FF2B5EF4-FFF2-40B4-BE49-F238E27FC236}">
                <a16:creationId xmlns:a16="http://schemas.microsoft.com/office/drawing/2014/main" id="{6C394316-0453-ED1D-04BF-CFAF9F3C735F}"/>
              </a:ext>
            </a:extLst>
          </p:cNvPr>
          <p:cNvSpPr>
            <a:spLocks noGrp="1"/>
          </p:cNvSpPr>
          <p:nvPr>
            <p:ph sz="quarter" idx="19"/>
          </p:nvPr>
        </p:nvSpPr>
        <p:spPr>
          <a:ln>
            <a:solidFill>
              <a:schemeClr val="bg2"/>
            </a:solidFill>
          </a:ln>
        </p:spPr>
        <p:txBody>
          <a:bodyPr/>
          <a:lstStyle/>
          <a:p>
            <a:r>
              <a:rPr lang="nb-NO" dirty="0" err="1"/>
              <a:t>Deny</a:t>
            </a:r>
            <a:r>
              <a:rPr lang="nb-NO" dirty="0"/>
              <a:t> by </a:t>
            </a:r>
            <a:r>
              <a:rPr lang="nb-NO" dirty="0" err="1"/>
              <a:t>default</a:t>
            </a:r>
            <a:r>
              <a:rPr lang="nb-NO" dirty="0"/>
              <a:t>, fremfor </a:t>
            </a:r>
            <a:r>
              <a:rPr lang="nb-NO" dirty="0" err="1">
                <a:solidFill>
                  <a:srgbClr val="C00000"/>
                </a:solidFill>
                <a:latin typeface="Al Nile" pitchFamily="2" charset="-78"/>
                <a:cs typeface="Al Nile" pitchFamily="2" charset="-78"/>
              </a:rPr>
              <a:t>any:any</a:t>
            </a:r>
            <a:endParaRPr lang="nb-NO" dirty="0">
              <a:solidFill>
                <a:srgbClr val="C00000"/>
              </a:solidFill>
              <a:latin typeface="Al Nile" pitchFamily="2" charset="-78"/>
              <a:cs typeface="Al Nile" pitchFamily="2" charset="-78"/>
            </a:endParaRPr>
          </a:p>
          <a:p>
            <a:endParaRPr lang="nb-NO" dirty="0"/>
          </a:p>
          <a:p>
            <a:r>
              <a:rPr lang="nb-NO" dirty="0"/>
              <a:t>Ingen DMZ eller VPN</a:t>
            </a:r>
          </a:p>
          <a:p>
            <a:endParaRPr lang="nb-NO" dirty="0"/>
          </a:p>
          <a:p>
            <a:r>
              <a:rPr lang="nb-NO" dirty="0" err="1"/>
              <a:t>Oauth</a:t>
            </a:r>
            <a:r>
              <a:rPr lang="nb-NO" dirty="0"/>
              <a:t> 2.1 med OIDC </a:t>
            </a:r>
          </a:p>
          <a:p>
            <a:endParaRPr lang="nb-NO" dirty="0"/>
          </a:p>
        </p:txBody>
      </p:sp>
      <p:sp>
        <p:nvSpPr>
          <p:cNvPr id="7" name="Content Placeholder 6">
            <a:extLst>
              <a:ext uri="{FF2B5EF4-FFF2-40B4-BE49-F238E27FC236}">
                <a16:creationId xmlns:a16="http://schemas.microsoft.com/office/drawing/2014/main" id="{0A35F323-0E8E-B3AD-8B99-225298F25B4A}"/>
              </a:ext>
            </a:extLst>
          </p:cNvPr>
          <p:cNvSpPr>
            <a:spLocks noGrp="1"/>
          </p:cNvSpPr>
          <p:nvPr>
            <p:ph sz="quarter" idx="20"/>
          </p:nvPr>
        </p:nvSpPr>
        <p:spPr>
          <a:ln>
            <a:solidFill>
              <a:schemeClr val="bg2"/>
            </a:solidFill>
          </a:ln>
        </p:spPr>
        <p:txBody>
          <a:bodyPr>
            <a:normAutofit/>
          </a:bodyPr>
          <a:lstStyle/>
          <a:p>
            <a:r>
              <a:rPr lang="nb-NO" dirty="0"/>
              <a:t>«Never trust, </a:t>
            </a:r>
            <a:r>
              <a:rPr lang="nb-NO" dirty="0" err="1"/>
              <a:t>always</a:t>
            </a:r>
            <a:r>
              <a:rPr lang="nb-NO" dirty="0"/>
              <a:t> </a:t>
            </a:r>
            <a:r>
              <a:rPr lang="nb-NO" dirty="0" err="1"/>
              <a:t>verify</a:t>
            </a:r>
            <a:r>
              <a:rPr lang="nb-NO" dirty="0"/>
              <a:t>» </a:t>
            </a:r>
          </a:p>
          <a:p>
            <a:endParaRPr lang="nb-NO" dirty="0"/>
          </a:p>
          <a:p>
            <a:r>
              <a:rPr lang="nb-NO" dirty="0"/>
              <a:t>«</a:t>
            </a:r>
            <a:r>
              <a:rPr lang="nb-NO" dirty="0" err="1"/>
              <a:t>Assume</a:t>
            </a:r>
            <a:r>
              <a:rPr lang="nb-NO" dirty="0"/>
              <a:t> </a:t>
            </a:r>
            <a:r>
              <a:rPr lang="nb-NO" dirty="0" err="1"/>
              <a:t>breach</a:t>
            </a:r>
            <a:r>
              <a:rPr lang="nb-NO" dirty="0"/>
              <a:t>» </a:t>
            </a:r>
          </a:p>
          <a:p>
            <a:endParaRPr lang="nb-NO" dirty="0"/>
          </a:p>
          <a:p>
            <a:r>
              <a:rPr lang="nb-NO" dirty="0"/>
              <a:t>Kontekstbasert tilgang(</a:t>
            </a:r>
            <a:r>
              <a:rPr lang="nb-NO" i="1" dirty="0" err="1"/>
              <a:t>Conditional</a:t>
            </a:r>
            <a:r>
              <a:rPr lang="nb-NO" i="1" dirty="0"/>
              <a:t> Access</a:t>
            </a:r>
            <a:r>
              <a:rPr lang="nb-NO" dirty="0"/>
              <a:t>)</a:t>
            </a:r>
          </a:p>
        </p:txBody>
      </p:sp>
      <p:sp>
        <p:nvSpPr>
          <p:cNvPr id="8" name="TextBox 7">
            <a:extLst>
              <a:ext uri="{FF2B5EF4-FFF2-40B4-BE49-F238E27FC236}">
                <a16:creationId xmlns:a16="http://schemas.microsoft.com/office/drawing/2014/main" id="{969AD742-664F-69A3-5BBC-A0A1FF941679}"/>
              </a:ext>
            </a:extLst>
          </p:cNvPr>
          <p:cNvSpPr txBox="1"/>
          <p:nvPr/>
        </p:nvSpPr>
        <p:spPr>
          <a:xfrm>
            <a:off x="752029" y="6635809"/>
            <a:ext cx="5717136" cy="243555"/>
          </a:xfrm>
          <a:prstGeom prst="rect">
            <a:avLst/>
          </a:prstGeom>
          <a:noFill/>
        </p:spPr>
        <p:txBody>
          <a:bodyPr wrap="none" lIns="0" tIns="0" rIns="0" bIns="0" rtlCol="0">
            <a:noAutofit/>
          </a:bodyPr>
          <a:lstStyle/>
          <a:p>
            <a:r>
              <a:rPr lang="nb-NO" sz="1100" dirty="0">
                <a:solidFill>
                  <a:schemeClr val="bg2"/>
                </a:solidFill>
              </a:rPr>
              <a:t>Paul </a:t>
            </a:r>
            <a:r>
              <a:rPr lang="nb-NO" sz="1100" dirty="0" err="1">
                <a:solidFill>
                  <a:schemeClr val="bg2"/>
                </a:solidFill>
              </a:rPr>
              <a:t>Simmonds</a:t>
            </a:r>
            <a:r>
              <a:rPr lang="nb-NO" sz="1100" dirty="0">
                <a:solidFill>
                  <a:schemeClr val="bg2"/>
                </a:solidFill>
              </a:rPr>
              <a:t> - </a:t>
            </a:r>
            <a:r>
              <a:rPr lang="en-US" sz="1100" b="1" dirty="0">
                <a:solidFill>
                  <a:schemeClr val="bg2"/>
                </a:solidFill>
              </a:rPr>
              <a:t>The Fallacy of the "Zero-Trust Network" </a:t>
            </a:r>
          </a:p>
          <a:p>
            <a:pPr algn="l"/>
            <a:r>
              <a:rPr lang="nb-NO" sz="1600" dirty="0">
                <a:solidFill>
                  <a:schemeClr val="bg2"/>
                </a:solidFill>
              </a:rPr>
              <a:t> </a:t>
            </a:r>
          </a:p>
        </p:txBody>
      </p:sp>
    </p:spTree>
    <p:extLst>
      <p:ext uri="{BB962C8B-B14F-4D97-AF65-F5344CB8AC3E}">
        <p14:creationId xmlns:p14="http://schemas.microsoft.com/office/powerpoint/2010/main" val="1780635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2F0067-E37F-AA76-5095-9A9EC156903E}"/>
              </a:ext>
            </a:extLst>
          </p:cNvPr>
          <p:cNvSpPr>
            <a:spLocks noGrp="1"/>
          </p:cNvSpPr>
          <p:nvPr>
            <p:ph type="title"/>
          </p:nvPr>
        </p:nvSpPr>
        <p:spPr>
          <a:xfrm>
            <a:off x="1341690" y="1392964"/>
            <a:ext cx="7708306" cy="3956703"/>
          </a:xfrm>
        </p:spPr>
        <p:txBody>
          <a:bodyPr anchor="ctr">
            <a:normAutofit/>
          </a:bodyPr>
          <a:lstStyle/>
          <a:p>
            <a:r>
              <a:rPr lang="nb-NO" sz="6600" dirty="0"/>
              <a:t>Hva har dette med identitet å gjøre? </a:t>
            </a:r>
          </a:p>
        </p:txBody>
      </p:sp>
      <p:sp>
        <p:nvSpPr>
          <p:cNvPr id="2" name="Slide Number Placeholder 1" hidden="1">
            <a:extLst>
              <a:ext uri="{FF2B5EF4-FFF2-40B4-BE49-F238E27FC236}">
                <a16:creationId xmlns:a16="http://schemas.microsoft.com/office/drawing/2014/main" id="{388BE4EA-6A97-3D9C-9148-0204ADE7786A}"/>
              </a:ext>
            </a:extLst>
          </p:cNvPr>
          <p:cNvSpPr>
            <a:spLocks noGrp="1"/>
          </p:cNvSpPr>
          <p:nvPr>
            <p:ph type="sldNum" sz="quarter" idx="4294967295"/>
          </p:nvPr>
        </p:nvSpPr>
        <p:spPr>
          <a:xfrm>
            <a:off x="11407775" y="6200775"/>
            <a:ext cx="784225" cy="393700"/>
          </a:xfrm>
        </p:spPr>
        <p:txBody>
          <a:bodyPr/>
          <a:lstStyle/>
          <a:p>
            <a:pPr>
              <a:spcAft>
                <a:spcPts val="600"/>
              </a:spcAft>
            </a:pPr>
            <a:fld id="{261FDEBC-E42D-42D0-B9CA-24127F1B2280}" type="slidenum">
              <a:rPr lang="nb-NO" noProof="0" smtClean="0"/>
              <a:pPr>
                <a:spcAft>
                  <a:spcPts val="600"/>
                </a:spcAft>
              </a:pPr>
              <a:t>39</a:t>
            </a:fld>
            <a:endParaRPr lang="nb-NO" noProof="0"/>
          </a:p>
        </p:txBody>
      </p:sp>
    </p:spTree>
    <p:extLst>
      <p:ext uri="{BB962C8B-B14F-4D97-AF65-F5344CB8AC3E}">
        <p14:creationId xmlns:p14="http://schemas.microsoft.com/office/powerpoint/2010/main" val="2825466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78564-2761-42CA-2921-9BEBD0BAB8EC}"/>
              </a:ext>
            </a:extLst>
          </p:cNvPr>
          <p:cNvSpPr>
            <a:spLocks noGrp="1"/>
          </p:cNvSpPr>
          <p:nvPr>
            <p:ph type="sldNum" sz="quarter" idx="16"/>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4</a:t>
            </a:fld>
            <a:endParaRPr lang="nb-NO" noProof="0"/>
          </a:p>
        </p:txBody>
      </p:sp>
      <p:sp>
        <p:nvSpPr>
          <p:cNvPr id="3" name="Title 2">
            <a:extLst>
              <a:ext uri="{FF2B5EF4-FFF2-40B4-BE49-F238E27FC236}">
                <a16:creationId xmlns:a16="http://schemas.microsoft.com/office/drawing/2014/main" id="{72980BB1-8714-3E2B-3617-A45A1F8ACD38}"/>
              </a:ext>
            </a:extLst>
          </p:cNvPr>
          <p:cNvSpPr>
            <a:spLocks noGrp="1"/>
          </p:cNvSpPr>
          <p:nvPr>
            <p:ph type="title"/>
          </p:nvPr>
        </p:nvSpPr>
        <p:spPr>
          <a:xfrm>
            <a:off x="839788" y="728663"/>
            <a:ext cx="10512425" cy="1183958"/>
          </a:xfrm>
        </p:spPr>
        <p:txBody>
          <a:bodyPr anchor="t">
            <a:normAutofit/>
          </a:bodyPr>
          <a:lstStyle/>
          <a:p>
            <a:r>
              <a:rPr lang="nb-NO" dirty="0"/>
              <a:t>Motivasjon</a:t>
            </a:r>
          </a:p>
        </p:txBody>
      </p:sp>
      <p:sp>
        <p:nvSpPr>
          <p:cNvPr id="4" name="Content Placeholder 3">
            <a:extLst>
              <a:ext uri="{FF2B5EF4-FFF2-40B4-BE49-F238E27FC236}">
                <a16:creationId xmlns:a16="http://schemas.microsoft.com/office/drawing/2014/main" id="{64F30A4D-668E-0EB8-AA9A-58CC43853674}"/>
              </a:ext>
            </a:extLst>
          </p:cNvPr>
          <p:cNvSpPr>
            <a:spLocks noGrp="1"/>
          </p:cNvSpPr>
          <p:nvPr>
            <p:ph sz="quarter" idx="17"/>
          </p:nvPr>
        </p:nvSpPr>
        <p:spPr>
          <a:xfrm>
            <a:off x="839788" y="2097088"/>
            <a:ext cx="4932362" cy="4103687"/>
          </a:xfrm>
        </p:spPr>
        <p:txBody>
          <a:bodyPr>
            <a:normAutofit/>
          </a:bodyPr>
          <a:lstStyle/>
          <a:p>
            <a:pPr>
              <a:lnSpc>
                <a:spcPct val="110000"/>
              </a:lnSpc>
            </a:pPr>
            <a:r>
              <a:rPr lang="en-US" sz="2200"/>
              <a:t>I </a:t>
            </a:r>
            <a:r>
              <a:rPr lang="en-US" sz="2200" err="1"/>
              <a:t>en</a:t>
            </a:r>
            <a:r>
              <a:rPr lang="en-US" sz="2200"/>
              <a:t> </a:t>
            </a:r>
            <a:r>
              <a:rPr lang="en-US" sz="2200" err="1"/>
              <a:t>verden</a:t>
            </a:r>
            <a:r>
              <a:rPr lang="en-US" sz="2200"/>
              <a:t> </a:t>
            </a:r>
            <a:r>
              <a:rPr lang="en-US" sz="2200" err="1"/>
              <a:t>som</a:t>
            </a:r>
            <a:r>
              <a:rPr lang="en-US" sz="2200"/>
              <a:t> </a:t>
            </a:r>
            <a:r>
              <a:rPr lang="en-US" sz="2200" err="1"/>
              <a:t>stadig</a:t>
            </a:r>
            <a:r>
              <a:rPr lang="en-US" sz="2200"/>
              <a:t> </a:t>
            </a:r>
            <a:r>
              <a:rPr lang="en-US" sz="2200" err="1"/>
              <a:t>går</a:t>
            </a:r>
            <a:r>
              <a:rPr lang="en-US" sz="2200"/>
              <a:t> </a:t>
            </a:r>
            <a:r>
              <a:rPr lang="en-US" sz="2200" err="1"/>
              <a:t>i</a:t>
            </a:r>
            <a:r>
              <a:rPr lang="en-US" sz="2200"/>
              <a:t> </a:t>
            </a:r>
            <a:r>
              <a:rPr lang="en-US" sz="2200" err="1"/>
              <a:t>retningen</a:t>
            </a:r>
            <a:r>
              <a:rPr lang="en-US" sz="2200"/>
              <a:t> </a:t>
            </a:r>
            <a:r>
              <a:rPr lang="en-US" sz="2200" err="1"/>
              <a:t>DevSecOps</a:t>
            </a:r>
            <a:r>
              <a:rPr lang="en-US" sz="2200"/>
              <a:t> er det store </a:t>
            </a:r>
            <a:r>
              <a:rPr lang="en-US" sz="2200" err="1"/>
              <a:t>gevinster</a:t>
            </a:r>
            <a:r>
              <a:rPr lang="en-US" sz="2200"/>
              <a:t> </a:t>
            </a:r>
            <a:r>
              <a:rPr lang="en-US" sz="2200" err="1"/>
              <a:t>å</a:t>
            </a:r>
            <a:r>
              <a:rPr lang="en-US" sz="2200"/>
              <a:t> </a:t>
            </a:r>
            <a:r>
              <a:rPr lang="en-US" sz="2200" err="1"/>
              <a:t>hente</a:t>
            </a:r>
            <a:r>
              <a:rPr lang="en-US" sz="2200"/>
              <a:t>, men </a:t>
            </a:r>
            <a:r>
              <a:rPr lang="en-US" sz="2200" err="1"/>
              <a:t>også</a:t>
            </a:r>
            <a:r>
              <a:rPr lang="en-US" sz="2200"/>
              <a:t> store </a:t>
            </a:r>
            <a:r>
              <a:rPr lang="en-US" sz="2200" err="1"/>
              <a:t>fallgruver</a:t>
            </a:r>
            <a:r>
              <a:rPr lang="en-US" sz="2200"/>
              <a:t>. </a:t>
            </a:r>
          </a:p>
          <a:p>
            <a:pPr>
              <a:lnSpc>
                <a:spcPct val="110000"/>
              </a:lnSpc>
            </a:pPr>
            <a:endParaRPr lang="en-US" sz="2200"/>
          </a:p>
          <a:p>
            <a:pPr>
              <a:lnSpc>
                <a:spcPct val="110000"/>
              </a:lnSpc>
            </a:pPr>
            <a:r>
              <a:rPr lang="en-US" sz="2200" err="1"/>
              <a:t>Sikkerhet</a:t>
            </a:r>
            <a:r>
              <a:rPr lang="en-US" sz="2200"/>
              <a:t> </a:t>
            </a:r>
            <a:r>
              <a:rPr lang="en-US" sz="2200" err="1"/>
              <a:t>blir</a:t>
            </a:r>
            <a:r>
              <a:rPr lang="en-US" sz="2200"/>
              <a:t> </a:t>
            </a:r>
            <a:r>
              <a:rPr lang="en-US" sz="2200" err="1"/>
              <a:t>ofte</a:t>
            </a:r>
            <a:r>
              <a:rPr lang="en-US" sz="2200"/>
              <a:t> </a:t>
            </a:r>
            <a:r>
              <a:rPr lang="en-US" sz="2200" err="1"/>
              <a:t>gjort</a:t>
            </a:r>
            <a:r>
              <a:rPr lang="en-US" sz="2200"/>
              <a:t> </a:t>
            </a:r>
            <a:r>
              <a:rPr lang="en-US" sz="2200" err="1"/>
              <a:t>som</a:t>
            </a:r>
            <a:r>
              <a:rPr lang="en-US" sz="2200"/>
              <a:t> </a:t>
            </a:r>
            <a:r>
              <a:rPr lang="en-US" sz="2200" err="1"/>
              <a:t>en</a:t>
            </a:r>
            <a:r>
              <a:rPr lang="en-US" sz="2200"/>
              <a:t> «</a:t>
            </a:r>
            <a:r>
              <a:rPr lang="en-US" sz="2200" err="1"/>
              <a:t>siste</a:t>
            </a:r>
            <a:r>
              <a:rPr lang="en-US" sz="2200"/>
              <a:t> </a:t>
            </a:r>
            <a:r>
              <a:rPr lang="en-US" sz="2200" err="1"/>
              <a:t>avsjekk</a:t>
            </a:r>
            <a:r>
              <a:rPr lang="en-US" sz="2200"/>
              <a:t>» </a:t>
            </a:r>
            <a:r>
              <a:rPr lang="en-US" sz="2200" err="1"/>
              <a:t>og</a:t>
            </a:r>
            <a:r>
              <a:rPr lang="en-US" sz="2200"/>
              <a:t> ender fort </a:t>
            </a:r>
            <a:r>
              <a:rPr lang="en-US" sz="2200" err="1"/>
              <a:t>opp</a:t>
            </a:r>
            <a:r>
              <a:rPr lang="en-US" sz="2200"/>
              <a:t> med </a:t>
            </a:r>
            <a:r>
              <a:rPr lang="en-US" sz="2200" err="1"/>
              <a:t>å</a:t>
            </a:r>
            <a:r>
              <a:rPr lang="en-US" sz="2200"/>
              <a:t> </a:t>
            </a:r>
            <a:r>
              <a:rPr lang="en-US" sz="2200" err="1"/>
              <a:t>bli</a:t>
            </a:r>
            <a:r>
              <a:rPr lang="en-US" sz="2200"/>
              <a:t> </a:t>
            </a:r>
            <a:r>
              <a:rPr lang="en-US" sz="2200" err="1"/>
              <a:t>dyrt</a:t>
            </a:r>
            <a:r>
              <a:rPr lang="en-US" sz="2200"/>
              <a:t>, </a:t>
            </a:r>
            <a:r>
              <a:rPr lang="en-US" sz="2200" err="1"/>
              <a:t>fordi</a:t>
            </a:r>
            <a:r>
              <a:rPr lang="en-US" sz="2200"/>
              <a:t> det </a:t>
            </a:r>
            <a:r>
              <a:rPr lang="en-US" sz="2200" err="1"/>
              <a:t>prioriteres</a:t>
            </a:r>
            <a:r>
              <a:rPr lang="en-US" sz="2200"/>
              <a:t> </a:t>
            </a:r>
            <a:r>
              <a:rPr lang="en-US" sz="2200" err="1"/>
              <a:t>til</a:t>
            </a:r>
            <a:r>
              <a:rPr lang="en-US" sz="2200"/>
              <a:t> </a:t>
            </a:r>
            <a:r>
              <a:rPr lang="en-US" sz="2200" err="1"/>
              <a:t>slutt</a:t>
            </a:r>
            <a:r>
              <a:rPr lang="en-US" sz="2200"/>
              <a:t>. Men </a:t>
            </a:r>
            <a:r>
              <a:rPr lang="en-US" sz="2200" err="1"/>
              <a:t>sånn</a:t>
            </a:r>
            <a:r>
              <a:rPr lang="en-US" sz="2200"/>
              <a:t> </a:t>
            </a:r>
            <a:r>
              <a:rPr lang="en-US" sz="2200" err="1"/>
              <a:t>trenger</a:t>
            </a:r>
            <a:r>
              <a:rPr lang="en-US" sz="2200"/>
              <a:t> det </a:t>
            </a:r>
            <a:r>
              <a:rPr lang="en-US" sz="2200" err="1"/>
              <a:t>ikke</a:t>
            </a:r>
            <a:r>
              <a:rPr lang="en-US" sz="2200"/>
              <a:t> </a:t>
            </a:r>
            <a:r>
              <a:rPr lang="en-US" sz="2200" err="1"/>
              <a:t>å</a:t>
            </a:r>
            <a:r>
              <a:rPr lang="en-US" sz="2200"/>
              <a:t> </a:t>
            </a:r>
            <a:r>
              <a:rPr lang="en-US" sz="2200" err="1"/>
              <a:t>være</a:t>
            </a:r>
            <a:r>
              <a:rPr lang="en-US" sz="2200"/>
              <a:t>! </a:t>
            </a:r>
            <a:endParaRPr lang="nb-NO" sz="2200"/>
          </a:p>
        </p:txBody>
      </p:sp>
      <p:sp>
        <p:nvSpPr>
          <p:cNvPr id="2055" name="Text Placeholder 4">
            <a:extLst>
              <a:ext uri="{FF2B5EF4-FFF2-40B4-BE49-F238E27FC236}">
                <a16:creationId xmlns:a16="http://schemas.microsoft.com/office/drawing/2014/main" id="{128BF95D-45A3-25AC-691A-F6174C4E46E6}"/>
              </a:ext>
            </a:extLst>
          </p:cNvPr>
          <p:cNvSpPr>
            <a:spLocks noGrp="1"/>
          </p:cNvSpPr>
          <p:nvPr>
            <p:ph type="body" sz="quarter" idx="18"/>
          </p:nvPr>
        </p:nvSpPr>
        <p:spPr>
          <a:xfrm>
            <a:off x="839788" y="1304925"/>
            <a:ext cx="10512425" cy="608014"/>
          </a:xfrm>
        </p:spPr>
        <p:txBody>
          <a:bodyPr/>
          <a:lstStyle/>
          <a:p>
            <a:endParaRPr lang="en-US"/>
          </a:p>
        </p:txBody>
      </p:sp>
      <p:pic>
        <p:nvPicPr>
          <p:cNvPr id="2050" name="Picture 2" descr="Digital art gif. Red Elmo yells with arms raised and wide eyes as animated roaring flames burn behind him.">
            <a:extLst>
              <a:ext uri="{FF2B5EF4-FFF2-40B4-BE49-F238E27FC236}">
                <a16:creationId xmlns:a16="http://schemas.microsoft.com/office/drawing/2014/main" id="{0B596E38-8558-D1BF-7ABD-71D908E0DD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7302" y="4013769"/>
            <a:ext cx="3101638" cy="211556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2052" name="Picture 4" descr="Muppets gif. Elmo wears a yellow pointed party head, throwing his head back and shaking his bum as he dances.">
            <a:extLst>
              <a:ext uri="{FF2B5EF4-FFF2-40B4-BE49-F238E27FC236}">
                <a16:creationId xmlns:a16="http://schemas.microsoft.com/office/drawing/2014/main" id="{E275B168-2E2F-37BA-4076-42408DA71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302" y="1320642"/>
            <a:ext cx="3070367" cy="230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408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F7138-BE51-0407-D742-FAACDAF450ED}"/>
              </a:ext>
            </a:extLst>
          </p:cNvPr>
          <p:cNvSpPr>
            <a:spLocks noGrp="1"/>
          </p:cNvSpPr>
          <p:nvPr>
            <p:ph type="title"/>
          </p:nvPr>
        </p:nvSpPr>
        <p:spPr/>
        <p:txBody>
          <a:bodyPr/>
          <a:lstStyle/>
          <a:p>
            <a:r>
              <a:rPr lang="nb-NO" dirty="0"/>
              <a:t>Identitet og tilgangskontroll </a:t>
            </a:r>
          </a:p>
        </p:txBody>
      </p:sp>
      <p:sp>
        <p:nvSpPr>
          <p:cNvPr id="6" name="Text Placeholder 5">
            <a:extLst>
              <a:ext uri="{FF2B5EF4-FFF2-40B4-BE49-F238E27FC236}">
                <a16:creationId xmlns:a16="http://schemas.microsoft.com/office/drawing/2014/main" id="{BB087DCB-55D2-375F-DF36-37939EA68F79}"/>
              </a:ext>
            </a:extLst>
          </p:cNvPr>
          <p:cNvSpPr>
            <a:spLocks noGrp="1"/>
          </p:cNvSpPr>
          <p:nvPr>
            <p:ph type="body" sz="quarter" idx="18"/>
          </p:nvPr>
        </p:nvSpPr>
        <p:spPr>
          <a:xfrm>
            <a:off x="839787" y="1320642"/>
            <a:ext cx="10512425" cy="608014"/>
          </a:xfrm>
        </p:spPr>
        <p:txBody>
          <a:bodyPr/>
          <a:lstStyle/>
          <a:p>
            <a:endParaRPr lang="nb-NO" dirty="0"/>
          </a:p>
        </p:txBody>
      </p:sp>
      <p:pic>
        <p:nvPicPr>
          <p:cNvPr id="5" name="Content Placeholder 4" descr="Man with solid fill">
            <a:extLst>
              <a:ext uri="{FF2B5EF4-FFF2-40B4-BE49-F238E27FC236}">
                <a16:creationId xmlns:a16="http://schemas.microsoft.com/office/drawing/2014/main" id="{F6D3BDA9-9148-6979-8DAB-8ED35E6EF595}"/>
              </a:ext>
            </a:extLst>
          </p:cNvPr>
          <p:cNvPicPr>
            <a:picLocks noGrp="1" noChangeAspect="1"/>
          </p:cNvPicPr>
          <p:nvPr>
            <p:ph sz="quarter" idx="17"/>
          </p:nvPr>
        </p:nvPicPr>
        <p:blipFill>
          <a:blip r:embed="rId2">
            <a:extLst>
              <a:ext uri="{96DAC541-7B7A-43D3-8B79-37D633B846F1}">
                <asvg:svgBlip xmlns:asvg="http://schemas.microsoft.com/office/drawing/2016/SVG/main" r:embed="rId3"/>
              </a:ext>
            </a:extLst>
          </a:blip>
          <a:stretch>
            <a:fillRect/>
          </a:stretch>
        </p:blipFill>
        <p:spPr>
          <a:xfrm>
            <a:off x="4816870" y="3463400"/>
            <a:ext cx="914400" cy="914400"/>
          </a:xfrm>
        </p:spPr>
      </p:pic>
      <p:pic>
        <p:nvPicPr>
          <p:cNvPr id="25" name="Graphic 24" descr="Cloud with solid fill">
            <a:extLst>
              <a:ext uri="{FF2B5EF4-FFF2-40B4-BE49-F238E27FC236}">
                <a16:creationId xmlns:a16="http://schemas.microsoft.com/office/drawing/2014/main" id="{68A47081-BDDF-B365-84FF-0311DAA089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95762" y="4382063"/>
            <a:ext cx="914400" cy="914400"/>
          </a:xfrm>
          <a:prstGeom prst="rect">
            <a:avLst/>
          </a:prstGeom>
        </p:spPr>
      </p:pic>
      <p:pic>
        <p:nvPicPr>
          <p:cNvPr id="27" name="Graphic 26" descr="Computer outline">
            <a:extLst>
              <a:ext uri="{FF2B5EF4-FFF2-40B4-BE49-F238E27FC236}">
                <a16:creationId xmlns:a16="http://schemas.microsoft.com/office/drawing/2014/main" id="{B749A395-FCA6-CAE5-8B32-6DCFE839C4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6180" y="5444046"/>
            <a:ext cx="914400" cy="914400"/>
          </a:xfrm>
          <a:prstGeom prst="rect">
            <a:avLst/>
          </a:prstGeom>
        </p:spPr>
      </p:pic>
      <p:pic>
        <p:nvPicPr>
          <p:cNvPr id="29" name="Graphic 28" descr="Internet Of Things with solid fill">
            <a:extLst>
              <a:ext uri="{FF2B5EF4-FFF2-40B4-BE49-F238E27FC236}">
                <a16:creationId xmlns:a16="http://schemas.microsoft.com/office/drawing/2014/main" id="{1E36D9A1-C3F3-C783-4F52-68003721ED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7548" y="3373010"/>
            <a:ext cx="914400" cy="914400"/>
          </a:xfrm>
          <a:prstGeom prst="rect">
            <a:avLst/>
          </a:prstGeom>
        </p:spPr>
      </p:pic>
      <p:sp>
        <p:nvSpPr>
          <p:cNvPr id="30" name="Frame 29">
            <a:extLst>
              <a:ext uri="{FF2B5EF4-FFF2-40B4-BE49-F238E27FC236}">
                <a16:creationId xmlns:a16="http://schemas.microsoft.com/office/drawing/2014/main" id="{FF968BA6-76DA-2C27-9732-82EB4644289F}"/>
              </a:ext>
            </a:extLst>
          </p:cNvPr>
          <p:cNvSpPr/>
          <p:nvPr/>
        </p:nvSpPr>
        <p:spPr>
          <a:xfrm>
            <a:off x="131715" y="4275988"/>
            <a:ext cx="2476122" cy="1273629"/>
          </a:xfrm>
          <a:prstGeom prst="fra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pic>
        <p:nvPicPr>
          <p:cNvPr id="32" name="Graphic 31" descr="Smart Phone with solid fill">
            <a:extLst>
              <a:ext uri="{FF2B5EF4-FFF2-40B4-BE49-F238E27FC236}">
                <a16:creationId xmlns:a16="http://schemas.microsoft.com/office/drawing/2014/main" id="{6212A0DB-D57D-4054-0915-FBAFF2F04B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37812" y="4382063"/>
            <a:ext cx="914400" cy="914400"/>
          </a:xfrm>
          <a:prstGeom prst="rect">
            <a:avLst/>
          </a:prstGeom>
        </p:spPr>
      </p:pic>
      <p:sp>
        <p:nvSpPr>
          <p:cNvPr id="33" name="TextBox 32">
            <a:extLst>
              <a:ext uri="{FF2B5EF4-FFF2-40B4-BE49-F238E27FC236}">
                <a16:creationId xmlns:a16="http://schemas.microsoft.com/office/drawing/2014/main" id="{63070709-99AC-4761-6FB9-E8C0F92D2F64}"/>
              </a:ext>
            </a:extLst>
          </p:cNvPr>
          <p:cNvSpPr txBox="1"/>
          <p:nvPr/>
        </p:nvSpPr>
        <p:spPr>
          <a:xfrm>
            <a:off x="6430945" y="5958673"/>
            <a:ext cx="0" cy="0"/>
          </a:xfrm>
          <a:prstGeom prst="rect">
            <a:avLst/>
          </a:prstGeom>
          <a:noFill/>
        </p:spPr>
        <p:txBody>
          <a:bodyPr wrap="none" lIns="0" tIns="0" rIns="0" bIns="0" rtlCol="0">
            <a:noAutofit/>
          </a:bodyPr>
          <a:lstStyle/>
          <a:p>
            <a:pPr algn="l"/>
            <a:endParaRPr lang="nb-NO" sz="1600" dirty="0"/>
          </a:p>
        </p:txBody>
      </p:sp>
      <p:sp>
        <p:nvSpPr>
          <p:cNvPr id="34" name="TextBox 33">
            <a:extLst>
              <a:ext uri="{FF2B5EF4-FFF2-40B4-BE49-F238E27FC236}">
                <a16:creationId xmlns:a16="http://schemas.microsoft.com/office/drawing/2014/main" id="{2FCE2082-CCCA-4AF0-3088-870AA7F1A0FE}"/>
              </a:ext>
            </a:extLst>
          </p:cNvPr>
          <p:cNvSpPr txBox="1"/>
          <p:nvPr/>
        </p:nvSpPr>
        <p:spPr>
          <a:xfrm>
            <a:off x="3570875" y="2605160"/>
            <a:ext cx="1969476" cy="608014"/>
          </a:xfrm>
          <a:prstGeom prst="rect">
            <a:avLst/>
          </a:prstGeom>
          <a:noFill/>
        </p:spPr>
        <p:txBody>
          <a:bodyPr wrap="none" lIns="0" tIns="0" rIns="0" bIns="0" rtlCol="0">
            <a:noAutofit/>
          </a:bodyPr>
          <a:lstStyle/>
          <a:p>
            <a:pPr algn="l"/>
            <a:r>
              <a:rPr lang="nb-NO" sz="4400" b="1" dirty="0" err="1">
                <a:solidFill>
                  <a:srgbClr val="FF0000"/>
                </a:solidFill>
              </a:rPr>
              <a:t>Identitetss</a:t>
            </a:r>
            <a:endParaRPr lang="nb-NO" sz="4400" dirty="0">
              <a:solidFill>
                <a:srgbClr val="FF0000"/>
              </a:solidFill>
            </a:endParaRPr>
          </a:p>
        </p:txBody>
      </p:sp>
      <p:sp>
        <p:nvSpPr>
          <p:cNvPr id="13" name="TextBox 12">
            <a:extLst>
              <a:ext uri="{FF2B5EF4-FFF2-40B4-BE49-F238E27FC236}">
                <a16:creationId xmlns:a16="http://schemas.microsoft.com/office/drawing/2014/main" id="{BAF11665-0A19-7243-4659-3DE96A98EF1B}"/>
              </a:ext>
            </a:extLst>
          </p:cNvPr>
          <p:cNvSpPr txBox="1"/>
          <p:nvPr/>
        </p:nvSpPr>
        <p:spPr>
          <a:xfrm>
            <a:off x="375884" y="4654597"/>
            <a:ext cx="6096000" cy="369332"/>
          </a:xfrm>
          <a:prstGeom prst="rect">
            <a:avLst/>
          </a:prstGeom>
          <a:noFill/>
        </p:spPr>
        <p:txBody>
          <a:bodyPr wrap="square">
            <a:spAutoFit/>
          </a:bodyPr>
          <a:lstStyle/>
          <a:p>
            <a:r>
              <a:rPr lang="nb-NO" sz="1800" b="1" dirty="0" err="1">
                <a:solidFill>
                  <a:srgbClr val="FF0000"/>
                </a:solidFill>
              </a:rPr>
              <a:t>trategi</a:t>
            </a:r>
            <a:endParaRPr lang="nb-NO" dirty="0"/>
          </a:p>
        </p:txBody>
      </p:sp>
      <p:sp>
        <p:nvSpPr>
          <p:cNvPr id="3" name="TextBox 2">
            <a:extLst>
              <a:ext uri="{FF2B5EF4-FFF2-40B4-BE49-F238E27FC236}">
                <a16:creationId xmlns:a16="http://schemas.microsoft.com/office/drawing/2014/main" id="{AAC99983-8355-9AF1-D1E7-688F08AFABBC}"/>
              </a:ext>
            </a:extLst>
          </p:cNvPr>
          <p:cNvSpPr txBox="1"/>
          <p:nvPr/>
        </p:nvSpPr>
        <p:spPr>
          <a:xfrm>
            <a:off x="7958295" y="2341266"/>
            <a:ext cx="0" cy="0"/>
          </a:xfrm>
          <a:prstGeom prst="rect">
            <a:avLst/>
          </a:prstGeom>
          <a:solidFill>
            <a:schemeClr val="bg2"/>
          </a:solidFill>
        </p:spPr>
        <p:txBody>
          <a:bodyPr wrap="none" lIns="0" tIns="0" rIns="0" bIns="0" rtlCol="0">
            <a:noAutofit/>
          </a:bodyPr>
          <a:lstStyle/>
          <a:p>
            <a:pPr algn="l"/>
            <a:r>
              <a:rPr lang="nb-NO" sz="1600" dirty="0">
                <a:solidFill>
                  <a:schemeClr val="bg2"/>
                </a:solidFill>
              </a:rPr>
              <a:t>HVA MED ROI?????</a:t>
            </a:r>
          </a:p>
        </p:txBody>
      </p:sp>
      <p:sp>
        <p:nvSpPr>
          <p:cNvPr id="7" name="TextBox 6">
            <a:extLst>
              <a:ext uri="{FF2B5EF4-FFF2-40B4-BE49-F238E27FC236}">
                <a16:creationId xmlns:a16="http://schemas.microsoft.com/office/drawing/2014/main" id="{27B394ED-8261-C733-5F13-0ABBD37B756B}"/>
              </a:ext>
            </a:extLst>
          </p:cNvPr>
          <p:cNvSpPr txBox="1"/>
          <p:nvPr/>
        </p:nvSpPr>
        <p:spPr>
          <a:xfrm>
            <a:off x="9194242" y="2240782"/>
            <a:ext cx="0" cy="0"/>
          </a:xfrm>
          <a:prstGeom prst="rect">
            <a:avLst/>
          </a:prstGeom>
          <a:noFill/>
        </p:spPr>
        <p:txBody>
          <a:bodyPr wrap="none" lIns="0" tIns="0" rIns="0" bIns="0" rtlCol="0">
            <a:noAutofit/>
          </a:bodyPr>
          <a:lstStyle/>
          <a:p>
            <a:pPr algn="l"/>
            <a:endParaRPr lang="nb-NO" sz="1600" dirty="0"/>
          </a:p>
        </p:txBody>
      </p:sp>
      <p:sp>
        <p:nvSpPr>
          <p:cNvPr id="17" name="TextBox 16">
            <a:extLst>
              <a:ext uri="{FF2B5EF4-FFF2-40B4-BE49-F238E27FC236}">
                <a16:creationId xmlns:a16="http://schemas.microsoft.com/office/drawing/2014/main" id="{DEBD91F0-BBB9-DC0F-9F97-5002C1682CE6}"/>
              </a:ext>
            </a:extLst>
          </p:cNvPr>
          <p:cNvSpPr txBox="1"/>
          <p:nvPr/>
        </p:nvSpPr>
        <p:spPr>
          <a:xfrm>
            <a:off x="5125074" y="5444046"/>
            <a:ext cx="6099348" cy="369332"/>
          </a:xfrm>
          <a:prstGeom prst="rect">
            <a:avLst/>
          </a:prstGeom>
          <a:noFill/>
        </p:spPr>
        <p:txBody>
          <a:bodyPr wrap="square">
            <a:spAutoFit/>
          </a:bodyPr>
          <a:lstStyle/>
          <a:p>
            <a:pPr algn="l"/>
            <a:r>
              <a:rPr lang="nb-NO" sz="1800" dirty="0">
                <a:solidFill>
                  <a:schemeClr val="bg2"/>
                </a:solidFill>
              </a:rPr>
              <a:t>Vi må jo jobbe </a:t>
            </a:r>
            <a:r>
              <a:rPr lang="nb-NO" sz="1800" dirty="0" err="1">
                <a:solidFill>
                  <a:schemeClr val="bg2"/>
                </a:solidFill>
              </a:rPr>
              <a:t>sMiDIG</a:t>
            </a:r>
            <a:r>
              <a:rPr lang="nb-NO" sz="1800" dirty="0">
                <a:solidFill>
                  <a:schemeClr val="bg2"/>
                </a:solidFill>
              </a:rPr>
              <a:t>???</a:t>
            </a:r>
          </a:p>
        </p:txBody>
      </p:sp>
      <p:sp>
        <p:nvSpPr>
          <p:cNvPr id="19" name="TextBox 18">
            <a:extLst>
              <a:ext uri="{FF2B5EF4-FFF2-40B4-BE49-F238E27FC236}">
                <a16:creationId xmlns:a16="http://schemas.microsoft.com/office/drawing/2014/main" id="{952C3616-F541-F449-EFCA-EFEE3E4266AF}"/>
              </a:ext>
            </a:extLst>
          </p:cNvPr>
          <p:cNvSpPr txBox="1"/>
          <p:nvPr/>
        </p:nvSpPr>
        <p:spPr>
          <a:xfrm>
            <a:off x="1144198" y="2207469"/>
            <a:ext cx="6099348" cy="369332"/>
          </a:xfrm>
          <a:prstGeom prst="rect">
            <a:avLst/>
          </a:prstGeom>
          <a:noFill/>
        </p:spPr>
        <p:txBody>
          <a:bodyPr wrap="square">
            <a:spAutoFit/>
          </a:bodyPr>
          <a:lstStyle/>
          <a:p>
            <a:pPr algn="l"/>
            <a:r>
              <a:rPr lang="nb-NO" dirty="0" err="1">
                <a:solidFill>
                  <a:schemeClr val="bg2"/>
                </a:solidFill>
              </a:rPr>
              <a:t>hvEm</a:t>
            </a:r>
            <a:r>
              <a:rPr lang="nb-NO" dirty="0">
                <a:solidFill>
                  <a:schemeClr val="bg2"/>
                </a:solidFill>
              </a:rPr>
              <a:t> </a:t>
            </a:r>
            <a:r>
              <a:rPr lang="nb-NO" dirty="0" err="1">
                <a:solidFill>
                  <a:schemeClr val="bg2"/>
                </a:solidFill>
              </a:rPr>
              <a:t>BryR</a:t>
            </a:r>
            <a:r>
              <a:rPr lang="nb-NO" dirty="0">
                <a:solidFill>
                  <a:schemeClr val="bg2"/>
                </a:solidFill>
              </a:rPr>
              <a:t> </a:t>
            </a:r>
            <a:r>
              <a:rPr lang="nb-NO" dirty="0" err="1">
                <a:solidFill>
                  <a:schemeClr val="bg2"/>
                </a:solidFill>
              </a:rPr>
              <a:t>sEG</a:t>
            </a:r>
            <a:r>
              <a:rPr lang="nb-NO" dirty="0">
                <a:solidFill>
                  <a:schemeClr val="bg2"/>
                </a:solidFill>
              </a:rPr>
              <a:t> </a:t>
            </a:r>
            <a:r>
              <a:rPr lang="nb-NO" dirty="0" err="1">
                <a:solidFill>
                  <a:schemeClr val="bg2"/>
                </a:solidFill>
              </a:rPr>
              <a:t>oM</a:t>
            </a:r>
            <a:r>
              <a:rPr lang="nb-NO" dirty="0">
                <a:solidFill>
                  <a:schemeClr val="bg2"/>
                </a:solidFill>
              </a:rPr>
              <a:t> «</a:t>
            </a:r>
            <a:r>
              <a:rPr lang="nb-NO" dirty="0" err="1">
                <a:solidFill>
                  <a:schemeClr val="bg2"/>
                </a:solidFill>
              </a:rPr>
              <a:t>aRkitektuR</a:t>
            </a:r>
            <a:r>
              <a:rPr lang="nb-NO" dirty="0">
                <a:solidFill>
                  <a:schemeClr val="bg2"/>
                </a:solidFill>
              </a:rPr>
              <a:t>»?? </a:t>
            </a:r>
            <a:r>
              <a:rPr lang="nb-NO" dirty="0" err="1">
                <a:solidFill>
                  <a:schemeClr val="bg2"/>
                </a:solidFill>
              </a:rPr>
              <a:t>vI</a:t>
            </a:r>
            <a:r>
              <a:rPr lang="nb-NO" dirty="0">
                <a:solidFill>
                  <a:schemeClr val="bg2"/>
                </a:solidFill>
              </a:rPr>
              <a:t> </a:t>
            </a:r>
            <a:r>
              <a:rPr lang="nb-NO" dirty="0" err="1">
                <a:solidFill>
                  <a:schemeClr val="bg2"/>
                </a:solidFill>
              </a:rPr>
              <a:t>sKAL</a:t>
            </a:r>
            <a:r>
              <a:rPr lang="nb-NO" dirty="0">
                <a:solidFill>
                  <a:schemeClr val="bg2"/>
                </a:solidFill>
              </a:rPr>
              <a:t> ha MVP</a:t>
            </a:r>
            <a:endParaRPr lang="nb-NO" sz="1800" dirty="0">
              <a:solidFill>
                <a:schemeClr val="bg2"/>
              </a:solidFill>
            </a:endParaRPr>
          </a:p>
        </p:txBody>
      </p:sp>
    </p:spTree>
    <p:extLst>
      <p:ext uri="{BB962C8B-B14F-4D97-AF65-F5344CB8AC3E}">
        <p14:creationId xmlns:p14="http://schemas.microsoft.com/office/powerpoint/2010/main" val="338555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F7138-BE51-0407-D742-FAACDAF450ED}"/>
              </a:ext>
            </a:extLst>
          </p:cNvPr>
          <p:cNvSpPr>
            <a:spLocks noGrp="1"/>
          </p:cNvSpPr>
          <p:nvPr>
            <p:ph type="title"/>
          </p:nvPr>
        </p:nvSpPr>
        <p:spPr/>
        <p:txBody>
          <a:bodyPr/>
          <a:lstStyle/>
          <a:p>
            <a:r>
              <a:rPr lang="nb-NO" dirty="0"/>
              <a:t>Identitet og tilgangskontroll </a:t>
            </a:r>
          </a:p>
        </p:txBody>
      </p:sp>
      <p:sp>
        <p:nvSpPr>
          <p:cNvPr id="6" name="Text Placeholder 5">
            <a:extLst>
              <a:ext uri="{FF2B5EF4-FFF2-40B4-BE49-F238E27FC236}">
                <a16:creationId xmlns:a16="http://schemas.microsoft.com/office/drawing/2014/main" id="{BB087DCB-55D2-375F-DF36-37939EA68F79}"/>
              </a:ext>
            </a:extLst>
          </p:cNvPr>
          <p:cNvSpPr>
            <a:spLocks noGrp="1"/>
          </p:cNvSpPr>
          <p:nvPr>
            <p:ph type="body" sz="quarter" idx="18"/>
          </p:nvPr>
        </p:nvSpPr>
        <p:spPr>
          <a:xfrm>
            <a:off x="839787" y="1320642"/>
            <a:ext cx="10512425" cy="608014"/>
          </a:xfrm>
        </p:spPr>
        <p:txBody>
          <a:bodyPr/>
          <a:lstStyle/>
          <a:p>
            <a:endParaRPr lang="nb-NO" dirty="0"/>
          </a:p>
        </p:txBody>
      </p:sp>
      <p:pic>
        <p:nvPicPr>
          <p:cNvPr id="5" name="Content Placeholder 4" descr="Man with solid fill">
            <a:extLst>
              <a:ext uri="{FF2B5EF4-FFF2-40B4-BE49-F238E27FC236}">
                <a16:creationId xmlns:a16="http://schemas.microsoft.com/office/drawing/2014/main" id="{F6D3BDA9-9148-6979-8DAB-8ED35E6EF595}"/>
              </a:ext>
            </a:extLst>
          </p:cNvPr>
          <p:cNvPicPr>
            <a:picLocks noGrp="1" noChangeAspect="1"/>
          </p:cNvPicPr>
          <p:nvPr>
            <p:ph sz="quarter" idx="17"/>
          </p:nvPr>
        </p:nvPicPr>
        <p:blipFill>
          <a:blip r:embed="rId2">
            <a:extLst>
              <a:ext uri="{96DAC541-7B7A-43D3-8B79-37D633B846F1}">
                <asvg:svgBlip xmlns:asvg="http://schemas.microsoft.com/office/drawing/2016/SVG/main" r:embed="rId3"/>
              </a:ext>
            </a:extLst>
          </a:blip>
          <a:stretch>
            <a:fillRect/>
          </a:stretch>
        </p:blipFill>
        <p:spPr>
          <a:xfrm>
            <a:off x="5540351" y="5214937"/>
            <a:ext cx="914400" cy="914400"/>
          </a:xfrm>
        </p:spPr>
      </p:pic>
      <p:pic>
        <p:nvPicPr>
          <p:cNvPr id="27" name="Graphic 26" descr="Computer outline">
            <a:extLst>
              <a:ext uri="{FF2B5EF4-FFF2-40B4-BE49-F238E27FC236}">
                <a16:creationId xmlns:a16="http://schemas.microsoft.com/office/drawing/2014/main" id="{B749A395-FCA6-CAE5-8B32-6DCFE839C4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8537" y="5214937"/>
            <a:ext cx="914400" cy="914400"/>
          </a:xfrm>
          <a:prstGeom prst="rect">
            <a:avLst/>
          </a:prstGeom>
        </p:spPr>
      </p:pic>
      <p:pic>
        <p:nvPicPr>
          <p:cNvPr id="29" name="Graphic 28" descr="Internet Of Things with solid fill">
            <a:extLst>
              <a:ext uri="{FF2B5EF4-FFF2-40B4-BE49-F238E27FC236}">
                <a16:creationId xmlns:a16="http://schemas.microsoft.com/office/drawing/2014/main" id="{1E36D9A1-C3F3-C783-4F52-68003721E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3937" y="5214937"/>
            <a:ext cx="914400" cy="914400"/>
          </a:xfrm>
          <a:prstGeom prst="rect">
            <a:avLst/>
          </a:prstGeom>
        </p:spPr>
      </p:pic>
      <p:sp>
        <p:nvSpPr>
          <p:cNvPr id="30" name="Frame 29">
            <a:extLst>
              <a:ext uri="{FF2B5EF4-FFF2-40B4-BE49-F238E27FC236}">
                <a16:creationId xmlns:a16="http://schemas.microsoft.com/office/drawing/2014/main" id="{FF968BA6-76DA-2C27-9732-82EB4644289F}"/>
              </a:ext>
            </a:extLst>
          </p:cNvPr>
          <p:cNvSpPr/>
          <p:nvPr/>
        </p:nvSpPr>
        <p:spPr>
          <a:xfrm>
            <a:off x="4759490" y="4970920"/>
            <a:ext cx="2476122" cy="1454806"/>
          </a:xfrm>
          <a:prstGeom prst="fra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pic>
        <p:nvPicPr>
          <p:cNvPr id="32" name="Graphic 31" descr="Smart Phone with solid fill">
            <a:extLst>
              <a:ext uri="{FF2B5EF4-FFF2-40B4-BE49-F238E27FC236}">
                <a16:creationId xmlns:a16="http://schemas.microsoft.com/office/drawing/2014/main" id="{6212A0DB-D57D-4054-0915-FBAFF2F04B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7719" y="5214937"/>
            <a:ext cx="914400" cy="914400"/>
          </a:xfrm>
          <a:prstGeom prst="rect">
            <a:avLst/>
          </a:prstGeom>
        </p:spPr>
      </p:pic>
      <p:sp>
        <p:nvSpPr>
          <p:cNvPr id="33" name="TextBox 32">
            <a:extLst>
              <a:ext uri="{FF2B5EF4-FFF2-40B4-BE49-F238E27FC236}">
                <a16:creationId xmlns:a16="http://schemas.microsoft.com/office/drawing/2014/main" id="{63070709-99AC-4761-6FB9-E8C0F92D2F64}"/>
              </a:ext>
            </a:extLst>
          </p:cNvPr>
          <p:cNvSpPr txBox="1"/>
          <p:nvPr/>
        </p:nvSpPr>
        <p:spPr>
          <a:xfrm>
            <a:off x="6430945" y="5958673"/>
            <a:ext cx="0" cy="0"/>
          </a:xfrm>
          <a:prstGeom prst="rect">
            <a:avLst/>
          </a:prstGeom>
          <a:noFill/>
        </p:spPr>
        <p:txBody>
          <a:bodyPr wrap="none" lIns="0" tIns="0" rIns="0" bIns="0" rtlCol="0">
            <a:noAutofit/>
          </a:bodyPr>
          <a:lstStyle/>
          <a:p>
            <a:pPr algn="l"/>
            <a:endParaRPr lang="nb-NO" sz="1600" dirty="0"/>
          </a:p>
        </p:txBody>
      </p:sp>
      <p:sp>
        <p:nvSpPr>
          <p:cNvPr id="34" name="TextBox 33">
            <a:extLst>
              <a:ext uri="{FF2B5EF4-FFF2-40B4-BE49-F238E27FC236}">
                <a16:creationId xmlns:a16="http://schemas.microsoft.com/office/drawing/2014/main" id="{2FCE2082-CCCA-4AF0-3088-870AA7F1A0FE}"/>
              </a:ext>
            </a:extLst>
          </p:cNvPr>
          <p:cNvSpPr txBox="1"/>
          <p:nvPr/>
        </p:nvSpPr>
        <p:spPr>
          <a:xfrm>
            <a:off x="1795547" y="2976875"/>
            <a:ext cx="8404007" cy="608014"/>
          </a:xfrm>
          <a:prstGeom prst="rect">
            <a:avLst/>
          </a:prstGeom>
          <a:noFill/>
        </p:spPr>
        <p:txBody>
          <a:bodyPr wrap="none" lIns="0" tIns="0" rIns="0" bIns="0" rtlCol="0">
            <a:noAutofit/>
          </a:bodyPr>
          <a:lstStyle/>
          <a:p>
            <a:pPr algn="l"/>
            <a:r>
              <a:rPr lang="nb-NO" sz="4400" b="1" dirty="0">
                <a:solidFill>
                  <a:srgbClr val="92D050"/>
                </a:solidFill>
              </a:rPr>
              <a:t>Strategi for digitale identiteter</a:t>
            </a:r>
            <a:r>
              <a:rPr lang="nb-NO" sz="4400" dirty="0">
                <a:solidFill>
                  <a:srgbClr val="FF0000"/>
                </a:solidFill>
              </a:rPr>
              <a:t> </a:t>
            </a:r>
          </a:p>
        </p:txBody>
      </p:sp>
      <p:pic>
        <p:nvPicPr>
          <p:cNvPr id="36" name="Graphic 35" descr="Brain in head with solid fill">
            <a:extLst>
              <a:ext uri="{FF2B5EF4-FFF2-40B4-BE49-F238E27FC236}">
                <a16:creationId xmlns:a16="http://schemas.microsoft.com/office/drawing/2014/main" id="{B6D307C9-B9F4-C156-0B7B-4D8F0A5B62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2301" y="5214937"/>
            <a:ext cx="914400" cy="914400"/>
          </a:xfrm>
          <a:prstGeom prst="rect">
            <a:avLst/>
          </a:prstGeom>
        </p:spPr>
      </p:pic>
      <p:pic>
        <p:nvPicPr>
          <p:cNvPr id="38" name="Graphic 37" descr="Illustrator with solid fill">
            <a:extLst>
              <a:ext uri="{FF2B5EF4-FFF2-40B4-BE49-F238E27FC236}">
                <a16:creationId xmlns:a16="http://schemas.microsoft.com/office/drawing/2014/main" id="{D5E55100-D171-60F1-DE82-3931DE6FF0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43119" y="5241123"/>
            <a:ext cx="914400" cy="914400"/>
          </a:xfrm>
          <a:prstGeom prst="rect">
            <a:avLst/>
          </a:prstGeom>
        </p:spPr>
      </p:pic>
      <p:pic>
        <p:nvPicPr>
          <p:cNvPr id="44" name="Graphic 43" descr="Internet with solid fill">
            <a:extLst>
              <a:ext uri="{FF2B5EF4-FFF2-40B4-BE49-F238E27FC236}">
                <a16:creationId xmlns:a16="http://schemas.microsoft.com/office/drawing/2014/main" id="{CAB22440-E04B-108D-FA15-61C1788790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95812" y="5214937"/>
            <a:ext cx="914400" cy="914400"/>
          </a:xfrm>
          <a:prstGeom prst="rect">
            <a:avLst/>
          </a:prstGeom>
        </p:spPr>
      </p:pic>
    </p:spTree>
    <p:extLst>
      <p:ext uri="{BB962C8B-B14F-4D97-AF65-F5344CB8AC3E}">
        <p14:creationId xmlns:p14="http://schemas.microsoft.com/office/powerpoint/2010/main" val="1078981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338C7-1DF7-0603-E5FA-AE3C068C77BF}"/>
              </a:ext>
            </a:extLst>
          </p:cNvPr>
          <p:cNvSpPr>
            <a:spLocks noGrp="1"/>
          </p:cNvSpPr>
          <p:nvPr>
            <p:ph type="title"/>
          </p:nvPr>
        </p:nvSpPr>
        <p:spPr>
          <a:xfrm>
            <a:off x="839788" y="728663"/>
            <a:ext cx="10512425" cy="1183958"/>
          </a:xfrm>
        </p:spPr>
        <p:txBody>
          <a:bodyPr anchor="t">
            <a:normAutofit/>
          </a:bodyPr>
          <a:lstStyle/>
          <a:p>
            <a:r>
              <a:rPr lang="nb-NO" dirty="0"/>
              <a:t>Hva ligger i en slik strategi? </a:t>
            </a:r>
          </a:p>
        </p:txBody>
      </p:sp>
      <p:sp>
        <p:nvSpPr>
          <p:cNvPr id="12" name="Footer Placeholder 3">
            <a:extLst>
              <a:ext uri="{FF2B5EF4-FFF2-40B4-BE49-F238E27FC236}">
                <a16:creationId xmlns:a16="http://schemas.microsoft.com/office/drawing/2014/main" id="{91C184CF-7CBD-935A-AFA9-30DDBD8B89E1}"/>
              </a:ext>
            </a:extLst>
          </p:cNvPr>
          <p:cNvSpPr>
            <a:spLocks noGrp="1"/>
          </p:cNvSpPr>
          <p:nvPr>
            <p:ph type="ftr" sz="quarter" idx="11"/>
          </p:nvPr>
        </p:nvSpPr>
        <p:spPr>
          <a:xfrm>
            <a:off x="838200" y="6200775"/>
            <a:ext cx="5257800" cy="394335"/>
          </a:xfrm>
        </p:spPr>
        <p:txBody>
          <a:bodyPr/>
          <a:lstStyle/>
          <a:p>
            <a:endParaRPr lang="nb-NO"/>
          </a:p>
        </p:txBody>
      </p:sp>
      <p:sp>
        <p:nvSpPr>
          <p:cNvPr id="14" name="Slide Number Placeholder 4">
            <a:extLst>
              <a:ext uri="{FF2B5EF4-FFF2-40B4-BE49-F238E27FC236}">
                <a16:creationId xmlns:a16="http://schemas.microsoft.com/office/drawing/2014/main" id="{0DCA46B6-2899-1524-CF37-00659FD6B322}"/>
              </a:ext>
            </a:extLst>
          </p:cNvPr>
          <p:cNvSpPr>
            <a:spLocks noGrp="1"/>
          </p:cNvSpPr>
          <p:nvPr>
            <p:ph type="sldNum" sz="quarter" idx="12"/>
          </p:nvPr>
        </p:nvSpPr>
        <p:spPr>
          <a:xfrm>
            <a:off x="10568940" y="6200776"/>
            <a:ext cx="784860" cy="394335"/>
          </a:xfrm>
        </p:spPr>
        <p:txBody>
          <a:bodyPr/>
          <a:lstStyle/>
          <a:p>
            <a:pPr>
              <a:spcAft>
                <a:spcPts val="600"/>
              </a:spcAft>
            </a:pPr>
            <a:fld id="{C9CD2059-51B4-7847-95DA-B3C10E5CE1A1}" type="slidenum">
              <a:rPr lang="nb-NO" smtClean="0"/>
              <a:pPr>
                <a:spcAft>
                  <a:spcPts val="600"/>
                </a:spcAft>
              </a:pPr>
              <a:t>42</a:t>
            </a:fld>
            <a:endParaRPr lang="nb-NO"/>
          </a:p>
        </p:txBody>
      </p:sp>
      <p:graphicFrame>
        <p:nvGraphicFramePr>
          <p:cNvPr id="8" name="Content Placeholder 4">
            <a:extLst>
              <a:ext uri="{FF2B5EF4-FFF2-40B4-BE49-F238E27FC236}">
                <a16:creationId xmlns:a16="http://schemas.microsoft.com/office/drawing/2014/main" id="{E52F78A4-0848-E876-17B4-C143ED40CB4E}"/>
              </a:ext>
            </a:extLst>
          </p:cNvPr>
          <p:cNvGraphicFramePr>
            <a:graphicFrameLocks noGrp="1"/>
          </p:cNvGraphicFramePr>
          <p:nvPr>
            <p:ph idx="1"/>
            <p:extLst>
              <p:ext uri="{D42A27DB-BD31-4B8C-83A1-F6EECF244321}">
                <p14:modId xmlns:p14="http://schemas.microsoft.com/office/powerpoint/2010/main" val="993810814"/>
              </p:ext>
            </p:extLst>
          </p:nvPr>
        </p:nvGraphicFramePr>
        <p:xfrm>
          <a:off x="839787" y="2097088"/>
          <a:ext cx="10512425" cy="410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4557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A42302-5A0E-4D97-B2DD-CE450B4DC4F5}"/>
              </a:ext>
            </a:extLst>
          </p:cNvPr>
          <p:cNvSpPr>
            <a:spLocks noGrp="1"/>
          </p:cNvSpPr>
          <p:nvPr>
            <p:ph type="sldNum" sz="quarter" idx="16"/>
          </p:nvPr>
        </p:nvSpPr>
        <p:spPr/>
        <p:txBody>
          <a:bodyPr/>
          <a:lstStyle/>
          <a:p>
            <a:fld id="{261FDEBC-E42D-42D0-B9CA-24127F1B2280}" type="slidenum">
              <a:rPr lang="nb-NO" noProof="0" smtClean="0"/>
              <a:pPr/>
              <a:t>43</a:t>
            </a:fld>
            <a:endParaRPr lang="nb-NO" noProof="0"/>
          </a:p>
        </p:txBody>
      </p:sp>
      <p:sp>
        <p:nvSpPr>
          <p:cNvPr id="3" name="Title 2">
            <a:extLst>
              <a:ext uri="{FF2B5EF4-FFF2-40B4-BE49-F238E27FC236}">
                <a16:creationId xmlns:a16="http://schemas.microsoft.com/office/drawing/2014/main" id="{105304DE-6B4B-CA37-7F7E-F9C0D1BD053B}"/>
              </a:ext>
            </a:extLst>
          </p:cNvPr>
          <p:cNvSpPr>
            <a:spLocks noGrp="1"/>
          </p:cNvSpPr>
          <p:nvPr>
            <p:ph type="title"/>
          </p:nvPr>
        </p:nvSpPr>
        <p:spPr/>
        <p:txBody>
          <a:bodyPr/>
          <a:lstStyle/>
          <a:p>
            <a:r>
              <a:rPr lang="nb-NO" dirty="0" err="1"/>
              <a:t>Maskinidentiteteter</a:t>
            </a:r>
            <a:endParaRPr lang="nb-NO" dirty="0"/>
          </a:p>
        </p:txBody>
      </p:sp>
      <p:sp>
        <p:nvSpPr>
          <p:cNvPr id="4" name="Content Placeholder 3">
            <a:extLst>
              <a:ext uri="{FF2B5EF4-FFF2-40B4-BE49-F238E27FC236}">
                <a16:creationId xmlns:a16="http://schemas.microsoft.com/office/drawing/2014/main" id="{C628BF48-FD19-7F12-74F2-D60950EE37FA}"/>
              </a:ext>
            </a:extLst>
          </p:cNvPr>
          <p:cNvSpPr>
            <a:spLocks noGrp="1"/>
          </p:cNvSpPr>
          <p:nvPr>
            <p:ph sz="quarter" idx="17"/>
          </p:nvPr>
        </p:nvSpPr>
        <p:spPr/>
        <p:txBody>
          <a:bodyPr/>
          <a:lstStyle/>
          <a:p>
            <a:r>
              <a:rPr lang="nb-NO" dirty="0"/>
              <a:t>Nøkkelrotasjon </a:t>
            </a:r>
          </a:p>
          <a:p>
            <a:endParaRPr lang="nb-NO" dirty="0"/>
          </a:p>
          <a:p>
            <a:r>
              <a:rPr lang="nb-NO" dirty="0" err="1"/>
              <a:t>Managed</a:t>
            </a:r>
            <a:r>
              <a:rPr lang="nb-NO" dirty="0"/>
              <a:t>/</a:t>
            </a:r>
            <a:r>
              <a:rPr lang="nb-NO" dirty="0" err="1"/>
              <a:t>Unmanaged</a:t>
            </a:r>
            <a:r>
              <a:rPr lang="nb-NO" dirty="0"/>
              <a:t> </a:t>
            </a:r>
            <a:r>
              <a:rPr lang="nb-NO" dirty="0" err="1"/>
              <a:t>accounts</a:t>
            </a:r>
            <a:endParaRPr lang="nb-NO" dirty="0"/>
          </a:p>
          <a:p>
            <a:endParaRPr lang="nb-NO" dirty="0"/>
          </a:p>
          <a:p>
            <a:endParaRPr lang="nb-NO" dirty="0"/>
          </a:p>
        </p:txBody>
      </p:sp>
      <p:sp>
        <p:nvSpPr>
          <p:cNvPr id="5" name="Text Placeholder 4">
            <a:extLst>
              <a:ext uri="{FF2B5EF4-FFF2-40B4-BE49-F238E27FC236}">
                <a16:creationId xmlns:a16="http://schemas.microsoft.com/office/drawing/2014/main" id="{3DB4A6EA-06A0-F4BE-33D9-3D75F30B1472}"/>
              </a:ext>
            </a:extLst>
          </p:cNvPr>
          <p:cNvSpPr>
            <a:spLocks noGrp="1"/>
          </p:cNvSpPr>
          <p:nvPr>
            <p:ph type="body" sz="quarter" idx="18"/>
          </p:nvPr>
        </p:nvSpPr>
        <p:spPr/>
        <p:txBody>
          <a:bodyPr/>
          <a:lstStyle/>
          <a:p>
            <a:r>
              <a:rPr lang="nb-NO" dirty="0"/>
              <a:t>Service </a:t>
            </a:r>
            <a:r>
              <a:rPr lang="nb-NO" dirty="0" err="1"/>
              <a:t>accounts</a:t>
            </a:r>
            <a:endParaRPr lang="nb-NO" dirty="0"/>
          </a:p>
        </p:txBody>
      </p:sp>
      <p:pic>
        <p:nvPicPr>
          <p:cNvPr id="3074" name="Picture 2" descr="Service Account credentials management | Google Cloud - Community">
            <a:extLst>
              <a:ext uri="{FF2B5EF4-FFF2-40B4-BE49-F238E27FC236}">
                <a16:creationId xmlns:a16="http://schemas.microsoft.com/office/drawing/2014/main" id="{2B61C8DF-C899-AAB4-1882-30030F10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320" y="2724879"/>
            <a:ext cx="4085133" cy="23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34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5CFDA-7655-B23A-6004-988FC9F7FCAA}"/>
              </a:ext>
            </a:extLst>
          </p:cNvPr>
          <p:cNvSpPr>
            <a:spLocks noGrp="1"/>
          </p:cNvSpPr>
          <p:nvPr>
            <p:ph type="sldNum" sz="quarter" idx="16"/>
          </p:nvPr>
        </p:nvSpPr>
        <p:spPr/>
        <p:txBody>
          <a:bodyPr/>
          <a:lstStyle/>
          <a:p>
            <a:fld id="{261FDEBC-E42D-42D0-B9CA-24127F1B2280}" type="slidenum">
              <a:rPr lang="nb-NO" noProof="0" smtClean="0"/>
              <a:pPr/>
              <a:t>44</a:t>
            </a:fld>
            <a:endParaRPr lang="nb-NO" noProof="0"/>
          </a:p>
        </p:txBody>
      </p:sp>
      <p:sp>
        <p:nvSpPr>
          <p:cNvPr id="3" name="Title 2">
            <a:extLst>
              <a:ext uri="{FF2B5EF4-FFF2-40B4-BE49-F238E27FC236}">
                <a16:creationId xmlns:a16="http://schemas.microsoft.com/office/drawing/2014/main" id="{2D623500-F1A2-2D3D-B377-F2E00190213A}"/>
              </a:ext>
            </a:extLst>
          </p:cNvPr>
          <p:cNvSpPr>
            <a:spLocks noGrp="1"/>
          </p:cNvSpPr>
          <p:nvPr>
            <p:ph type="title"/>
          </p:nvPr>
        </p:nvSpPr>
        <p:spPr/>
        <p:txBody>
          <a:bodyPr/>
          <a:lstStyle/>
          <a:p>
            <a:r>
              <a:rPr lang="nb-NO" dirty="0"/>
              <a:t>Brukeridentiteter</a:t>
            </a:r>
          </a:p>
        </p:txBody>
      </p:sp>
      <p:sp>
        <p:nvSpPr>
          <p:cNvPr id="4" name="Content Placeholder 3">
            <a:extLst>
              <a:ext uri="{FF2B5EF4-FFF2-40B4-BE49-F238E27FC236}">
                <a16:creationId xmlns:a16="http://schemas.microsoft.com/office/drawing/2014/main" id="{17751C5C-0327-7738-F3E6-31744AD45A17}"/>
              </a:ext>
            </a:extLst>
          </p:cNvPr>
          <p:cNvSpPr>
            <a:spLocks noGrp="1"/>
          </p:cNvSpPr>
          <p:nvPr>
            <p:ph sz="quarter" idx="17"/>
          </p:nvPr>
        </p:nvSpPr>
        <p:spPr/>
        <p:txBody>
          <a:bodyPr/>
          <a:lstStyle/>
          <a:p>
            <a:r>
              <a:rPr lang="nb-NO" dirty="0"/>
              <a:t>Rutiner rundt forvaltning av brukerkontoer og </a:t>
            </a:r>
            <a:r>
              <a:rPr lang="nb-NO" dirty="0" err="1"/>
              <a:t>adminkontoer</a:t>
            </a:r>
            <a:r>
              <a:rPr lang="nb-NO" dirty="0"/>
              <a:t>. </a:t>
            </a:r>
          </a:p>
          <a:p>
            <a:endParaRPr lang="nb-NO" dirty="0"/>
          </a:p>
          <a:p>
            <a:r>
              <a:rPr lang="nb-NO" dirty="0"/>
              <a:t>Når skal brukeren slettes? Hvordan forhindrer man oppsamling av tilganger? </a:t>
            </a:r>
          </a:p>
          <a:p>
            <a:endParaRPr lang="nb-NO" dirty="0"/>
          </a:p>
          <a:p>
            <a:r>
              <a:rPr lang="nb-NO" dirty="0" err="1"/>
              <a:t>Offboarding</a:t>
            </a:r>
            <a:r>
              <a:rPr lang="nb-NO" dirty="0"/>
              <a:t> – ikke mange som er gode på dette...</a:t>
            </a:r>
          </a:p>
          <a:p>
            <a:pPr marL="0" indent="0">
              <a:buNone/>
            </a:pPr>
            <a:endParaRPr lang="nb-NO" dirty="0"/>
          </a:p>
          <a:p>
            <a:endParaRPr lang="nb-NO" dirty="0"/>
          </a:p>
        </p:txBody>
      </p:sp>
      <p:sp>
        <p:nvSpPr>
          <p:cNvPr id="5" name="Text Placeholder 4">
            <a:extLst>
              <a:ext uri="{FF2B5EF4-FFF2-40B4-BE49-F238E27FC236}">
                <a16:creationId xmlns:a16="http://schemas.microsoft.com/office/drawing/2014/main" id="{D317D990-024A-3412-6FFB-866E19257BB4}"/>
              </a:ext>
            </a:extLst>
          </p:cNvPr>
          <p:cNvSpPr>
            <a:spLocks noGrp="1"/>
          </p:cNvSpPr>
          <p:nvPr>
            <p:ph type="body" sz="quarter" idx="18"/>
          </p:nvPr>
        </p:nvSpPr>
        <p:spPr/>
        <p:txBody>
          <a:bodyPr/>
          <a:lstStyle/>
          <a:p>
            <a:endParaRPr lang="nb-NO" dirty="0"/>
          </a:p>
        </p:txBody>
      </p:sp>
    </p:spTree>
    <p:extLst>
      <p:ext uri="{BB962C8B-B14F-4D97-AF65-F5344CB8AC3E}">
        <p14:creationId xmlns:p14="http://schemas.microsoft.com/office/powerpoint/2010/main" val="602036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B16A7-571E-23B9-8279-F31A848BCF0C}"/>
              </a:ext>
            </a:extLst>
          </p:cNvPr>
          <p:cNvSpPr>
            <a:spLocks noGrp="1"/>
          </p:cNvSpPr>
          <p:nvPr>
            <p:ph type="sldNum" sz="quarter" idx="16"/>
          </p:nvPr>
        </p:nvSpPr>
        <p:spPr/>
        <p:txBody>
          <a:bodyPr/>
          <a:lstStyle/>
          <a:p>
            <a:fld id="{261FDEBC-E42D-42D0-B9CA-24127F1B2280}" type="slidenum">
              <a:rPr lang="nb-NO" noProof="0" smtClean="0"/>
              <a:pPr/>
              <a:t>45</a:t>
            </a:fld>
            <a:endParaRPr lang="nb-NO" noProof="0"/>
          </a:p>
        </p:txBody>
      </p:sp>
      <p:sp>
        <p:nvSpPr>
          <p:cNvPr id="3" name="Title 2">
            <a:extLst>
              <a:ext uri="{FF2B5EF4-FFF2-40B4-BE49-F238E27FC236}">
                <a16:creationId xmlns:a16="http://schemas.microsoft.com/office/drawing/2014/main" id="{896F41CA-AE42-58B3-1C88-9434D3EF3FF3}"/>
              </a:ext>
            </a:extLst>
          </p:cNvPr>
          <p:cNvSpPr>
            <a:spLocks noGrp="1"/>
          </p:cNvSpPr>
          <p:nvPr>
            <p:ph type="title"/>
          </p:nvPr>
        </p:nvSpPr>
        <p:spPr/>
        <p:txBody>
          <a:bodyPr/>
          <a:lstStyle/>
          <a:p>
            <a:r>
              <a:rPr lang="nb-NO" dirty="0"/>
              <a:t>Håndtering av hemmeligheter</a:t>
            </a:r>
          </a:p>
        </p:txBody>
      </p:sp>
      <p:sp>
        <p:nvSpPr>
          <p:cNvPr id="5" name="Text Placeholder 4">
            <a:extLst>
              <a:ext uri="{FF2B5EF4-FFF2-40B4-BE49-F238E27FC236}">
                <a16:creationId xmlns:a16="http://schemas.microsoft.com/office/drawing/2014/main" id="{8BB54001-356B-AEE6-1953-F48209935665}"/>
              </a:ext>
            </a:extLst>
          </p:cNvPr>
          <p:cNvSpPr>
            <a:spLocks noGrp="1"/>
          </p:cNvSpPr>
          <p:nvPr>
            <p:ph type="body" sz="quarter" idx="18"/>
          </p:nvPr>
        </p:nvSpPr>
        <p:spPr/>
        <p:txBody>
          <a:bodyPr/>
          <a:lstStyle/>
          <a:p>
            <a:r>
              <a:rPr lang="nb-NO" dirty="0"/>
              <a:t>Essensielt for et </a:t>
            </a:r>
            <a:r>
              <a:rPr lang="nb-NO" dirty="0" err="1"/>
              <a:t>skymiljø</a:t>
            </a:r>
            <a:r>
              <a:rPr lang="nb-NO" dirty="0"/>
              <a:t> </a:t>
            </a:r>
          </a:p>
        </p:txBody>
      </p:sp>
    </p:spTree>
    <p:extLst>
      <p:ext uri="{BB962C8B-B14F-4D97-AF65-F5344CB8AC3E}">
        <p14:creationId xmlns:p14="http://schemas.microsoft.com/office/powerpoint/2010/main" val="26399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31F80C-0204-FB3B-5CD3-48CD64019405}"/>
              </a:ext>
            </a:extLst>
          </p:cNvPr>
          <p:cNvSpPr>
            <a:spLocks noGrp="1"/>
          </p:cNvSpPr>
          <p:nvPr>
            <p:ph type="sldNum" sz="quarter" idx="16"/>
          </p:nvPr>
        </p:nvSpPr>
        <p:spPr/>
        <p:txBody>
          <a:bodyPr/>
          <a:lstStyle/>
          <a:p>
            <a:fld id="{C9CD2059-51B4-7847-95DA-B3C10E5CE1A1}" type="slidenum">
              <a:rPr lang="nb-NO" smtClean="0"/>
              <a:t>46</a:t>
            </a:fld>
            <a:endParaRPr lang="nb-NO"/>
          </a:p>
        </p:txBody>
      </p:sp>
      <p:sp>
        <p:nvSpPr>
          <p:cNvPr id="2" name="Title 1">
            <a:extLst>
              <a:ext uri="{FF2B5EF4-FFF2-40B4-BE49-F238E27FC236}">
                <a16:creationId xmlns:a16="http://schemas.microsoft.com/office/drawing/2014/main" id="{8550C335-08D1-57FE-D83D-19E76982C2B0}"/>
              </a:ext>
            </a:extLst>
          </p:cNvPr>
          <p:cNvSpPr>
            <a:spLocks noGrp="1"/>
          </p:cNvSpPr>
          <p:nvPr>
            <p:ph type="title"/>
          </p:nvPr>
        </p:nvSpPr>
        <p:spPr/>
        <p:txBody>
          <a:bodyPr/>
          <a:lstStyle/>
          <a:p>
            <a:r>
              <a:rPr lang="nb-NO" dirty="0"/>
              <a:t>Secret Manager</a:t>
            </a:r>
          </a:p>
        </p:txBody>
      </p:sp>
      <p:sp>
        <p:nvSpPr>
          <p:cNvPr id="6" name="Content Placeholder 5">
            <a:extLst>
              <a:ext uri="{FF2B5EF4-FFF2-40B4-BE49-F238E27FC236}">
                <a16:creationId xmlns:a16="http://schemas.microsoft.com/office/drawing/2014/main" id="{E48600DC-DAA5-73F5-6B01-E721CD24C573}"/>
              </a:ext>
            </a:extLst>
          </p:cNvPr>
          <p:cNvSpPr>
            <a:spLocks noGrp="1"/>
          </p:cNvSpPr>
          <p:nvPr>
            <p:ph sz="quarter" idx="17"/>
          </p:nvPr>
        </p:nvSpPr>
        <p:spPr>
          <a:xfrm>
            <a:off x="286631" y="2170632"/>
            <a:ext cx="6706835" cy="4424479"/>
          </a:xfrm>
        </p:spPr>
        <p:txBody>
          <a:bodyPr>
            <a:normAutofit fontScale="92500" lnSpcReduction="10000"/>
          </a:bodyPr>
          <a:lstStyle/>
          <a:p>
            <a:pPr marL="0" indent="0">
              <a:buNone/>
            </a:pPr>
            <a:br>
              <a:rPr lang="nb-NO" dirty="0"/>
            </a:br>
            <a:endParaRPr lang="nb-NO" dirty="0"/>
          </a:p>
          <a:p>
            <a:r>
              <a:rPr lang="nb-NO" dirty="0"/>
              <a:t>Verdi: </a:t>
            </a:r>
          </a:p>
          <a:p>
            <a:pPr lvl="1"/>
            <a:r>
              <a:rPr lang="nb-NO" dirty="0"/>
              <a:t>Rotasjon på hemmeligheter </a:t>
            </a:r>
          </a:p>
          <a:p>
            <a:pPr lvl="1"/>
            <a:r>
              <a:rPr lang="nb-NO" dirty="0"/>
              <a:t>Mulighet for kortere levetid, samt sentralisert administrasjon. </a:t>
            </a:r>
          </a:p>
          <a:p>
            <a:pPr lvl="1"/>
            <a:r>
              <a:rPr lang="nb-NO" dirty="0"/>
              <a:t>Minimerer risikoen for feilpubliseringer av nøkler</a:t>
            </a:r>
          </a:p>
          <a:p>
            <a:pPr marL="266700" lvl="1" indent="0">
              <a:buNone/>
            </a:pPr>
            <a:r>
              <a:rPr lang="nb-NO" dirty="0"/>
              <a:t> </a:t>
            </a:r>
          </a:p>
          <a:p>
            <a:r>
              <a:rPr lang="nb-NO" dirty="0"/>
              <a:t>Nedside: </a:t>
            </a:r>
          </a:p>
          <a:p>
            <a:pPr lvl="1"/>
            <a:r>
              <a:rPr lang="nb-NO" dirty="0"/>
              <a:t>Pris </a:t>
            </a:r>
          </a:p>
          <a:p>
            <a:pPr lvl="1"/>
            <a:r>
              <a:rPr lang="nb-NO" dirty="0"/>
              <a:t>Kompetanse </a:t>
            </a:r>
          </a:p>
          <a:p>
            <a:pPr marL="266700" lvl="1" indent="0">
              <a:buNone/>
            </a:pPr>
            <a:endParaRPr lang="nb-NO" dirty="0"/>
          </a:p>
          <a:p>
            <a:pPr marL="266700" lvl="1" indent="0">
              <a:buNone/>
            </a:pPr>
            <a:endParaRPr lang="nb-NO" dirty="0"/>
          </a:p>
        </p:txBody>
      </p:sp>
      <p:sp>
        <p:nvSpPr>
          <p:cNvPr id="7" name="Text Placeholder 6">
            <a:extLst>
              <a:ext uri="{FF2B5EF4-FFF2-40B4-BE49-F238E27FC236}">
                <a16:creationId xmlns:a16="http://schemas.microsoft.com/office/drawing/2014/main" id="{13958B43-C9E5-E483-5053-E9D718AB8542}"/>
              </a:ext>
            </a:extLst>
          </p:cNvPr>
          <p:cNvSpPr>
            <a:spLocks noGrp="1"/>
          </p:cNvSpPr>
          <p:nvPr>
            <p:ph type="body" sz="quarter" idx="18"/>
          </p:nvPr>
        </p:nvSpPr>
        <p:spPr/>
        <p:txBody>
          <a:bodyPr/>
          <a:lstStyle/>
          <a:p>
            <a:r>
              <a:rPr lang="nb-NO" dirty="0"/>
              <a:t>Verktøy: </a:t>
            </a:r>
            <a:r>
              <a:rPr lang="nb-NO" dirty="0" err="1"/>
              <a:t>KeyVault</a:t>
            </a:r>
            <a:r>
              <a:rPr lang="nb-NO" dirty="0"/>
              <a:t>/</a:t>
            </a:r>
            <a:r>
              <a:rPr lang="nb-NO" dirty="0" err="1"/>
              <a:t>Vault</a:t>
            </a:r>
            <a:endParaRPr lang="nb-NO" dirty="0"/>
          </a:p>
        </p:txBody>
      </p:sp>
      <p:pic>
        <p:nvPicPr>
          <p:cNvPr id="12290" name="Picture 2" descr="Overcoming the Secrets Management Challenge with Hashicorp Vault and the  Hashi-Tools Library - Engineering Hub">
            <a:extLst>
              <a:ext uri="{FF2B5EF4-FFF2-40B4-BE49-F238E27FC236}">
                <a16:creationId xmlns:a16="http://schemas.microsoft.com/office/drawing/2014/main" id="{9057D8FA-D44B-8A52-1FF1-58E5B3E1A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543" y="23231"/>
            <a:ext cx="4933457" cy="2766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Quickstart - Create an Azure Key Vault with the Azure portal | Microsoft  Learn">
            <a:extLst>
              <a:ext uri="{FF2B5EF4-FFF2-40B4-BE49-F238E27FC236}">
                <a16:creationId xmlns:a16="http://schemas.microsoft.com/office/drawing/2014/main" id="{B2CF5136-8FB1-5DF0-35F9-D98C4D4BD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542" y="3366119"/>
            <a:ext cx="4933458" cy="2061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644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36FA-2A45-BDED-7AF8-A0896E90D253}"/>
              </a:ext>
            </a:extLst>
          </p:cNvPr>
          <p:cNvSpPr>
            <a:spLocks noGrp="1"/>
          </p:cNvSpPr>
          <p:nvPr>
            <p:ph type="title"/>
          </p:nvPr>
        </p:nvSpPr>
        <p:spPr/>
        <p:txBody>
          <a:bodyPr>
            <a:normAutofit fontScale="90000"/>
          </a:bodyPr>
          <a:lstStyle/>
          <a:p>
            <a:r>
              <a:rPr lang="nb-NO" dirty="0"/>
              <a:t>Logger, Metrikker, overvåkning</a:t>
            </a:r>
          </a:p>
        </p:txBody>
      </p:sp>
      <p:sp>
        <p:nvSpPr>
          <p:cNvPr id="3" name="Text Placeholder 2">
            <a:extLst>
              <a:ext uri="{FF2B5EF4-FFF2-40B4-BE49-F238E27FC236}">
                <a16:creationId xmlns:a16="http://schemas.microsoft.com/office/drawing/2014/main" id="{C8996398-66D6-4429-187F-B4E0CC404538}"/>
              </a:ext>
            </a:extLst>
          </p:cNvPr>
          <p:cNvSpPr>
            <a:spLocks noGrp="1"/>
          </p:cNvSpPr>
          <p:nvPr>
            <p:ph type="body" sz="quarter" idx="10"/>
          </p:nvPr>
        </p:nvSpPr>
        <p:spPr/>
        <p:txBody>
          <a:bodyPr/>
          <a:lstStyle/>
          <a:p>
            <a:r>
              <a:rPr lang="nb-NO" dirty="0"/>
              <a:t>Rapportering og logger blir ofte ikke fin justert. </a:t>
            </a:r>
          </a:p>
        </p:txBody>
      </p:sp>
      <p:sp>
        <p:nvSpPr>
          <p:cNvPr id="5" name="TextBox 4">
            <a:extLst>
              <a:ext uri="{FF2B5EF4-FFF2-40B4-BE49-F238E27FC236}">
                <a16:creationId xmlns:a16="http://schemas.microsoft.com/office/drawing/2014/main" id="{B6CEC789-C502-7FD1-17AD-7EBA1B600754}"/>
              </a:ext>
            </a:extLst>
          </p:cNvPr>
          <p:cNvSpPr txBox="1"/>
          <p:nvPr/>
        </p:nvSpPr>
        <p:spPr>
          <a:xfrm>
            <a:off x="176981" y="147173"/>
            <a:ext cx="6194322" cy="369332"/>
          </a:xfrm>
          <a:prstGeom prst="rect">
            <a:avLst/>
          </a:prstGeom>
          <a:noFill/>
        </p:spPr>
        <p:txBody>
          <a:bodyPr wrap="square">
            <a:spAutoFit/>
          </a:bodyPr>
          <a:lstStyle/>
          <a:p>
            <a:pPr algn="l"/>
            <a:r>
              <a:rPr lang="nb-NO" sz="1800" dirty="0">
                <a:solidFill>
                  <a:schemeClr val="bg2"/>
                </a:solidFill>
              </a:rPr>
              <a:t>Lærdom 3</a:t>
            </a:r>
          </a:p>
        </p:txBody>
      </p:sp>
    </p:spTree>
    <p:extLst>
      <p:ext uri="{BB962C8B-B14F-4D97-AF65-F5344CB8AC3E}">
        <p14:creationId xmlns:p14="http://schemas.microsoft.com/office/powerpoint/2010/main" val="3170610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F933C7-A161-C816-06C6-C28B264A6A2A}"/>
              </a:ext>
            </a:extLst>
          </p:cNvPr>
          <p:cNvSpPr>
            <a:spLocks noGrp="1"/>
          </p:cNvSpPr>
          <p:nvPr>
            <p:ph type="title"/>
          </p:nvPr>
        </p:nvSpPr>
        <p:spPr/>
        <p:txBody>
          <a:bodyPr/>
          <a:lstStyle/>
          <a:p>
            <a:r>
              <a:rPr lang="nb-NO" dirty="0"/>
              <a:t>Logger og Rapportering</a:t>
            </a:r>
          </a:p>
        </p:txBody>
      </p:sp>
      <p:sp>
        <p:nvSpPr>
          <p:cNvPr id="5" name="Content Placeholder 4">
            <a:extLst>
              <a:ext uri="{FF2B5EF4-FFF2-40B4-BE49-F238E27FC236}">
                <a16:creationId xmlns:a16="http://schemas.microsoft.com/office/drawing/2014/main" id="{62657419-C9A3-B7FE-F495-C34BCE2ADCDC}"/>
              </a:ext>
            </a:extLst>
          </p:cNvPr>
          <p:cNvSpPr>
            <a:spLocks noGrp="1"/>
          </p:cNvSpPr>
          <p:nvPr>
            <p:ph sz="quarter" idx="17"/>
          </p:nvPr>
        </p:nvSpPr>
        <p:spPr/>
        <p:txBody>
          <a:bodyPr>
            <a:normAutofit/>
          </a:bodyPr>
          <a:lstStyle/>
          <a:p>
            <a:r>
              <a:rPr lang="nb-NO" dirty="0"/>
              <a:t>Logger er essensielt for å forstå hva som skjer i kjøremiljøet og infrastrukturen </a:t>
            </a:r>
          </a:p>
          <a:p>
            <a:endParaRPr lang="nb-NO" dirty="0"/>
          </a:p>
          <a:p>
            <a:r>
              <a:rPr lang="nb-NO" dirty="0"/>
              <a:t>Strategi for logger </a:t>
            </a:r>
          </a:p>
          <a:p>
            <a:endParaRPr lang="nb-NO" dirty="0"/>
          </a:p>
          <a:p>
            <a:r>
              <a:rPr lang="nb-NO" dirty="0"/>
              <a:t>Rapportering</a:t>
            </a:r>
          </a:p>
          <a:p>
            <a:pPr marL="0" indent="0" algn="r">
              <a:buNone/>
            </a:pPr>
            <a:endParaRPr lang="nb-NO" dirty="0"/>
          </a:p>
        </p:txBody>
      </p:sp>
      <p:sp>
        <p:nvSpPr>
          <p:cNvPr id="6" name="Text Placeholder 5">
            <a:extLst>
              <a:ext uri="{FF2B5EF4-FFF2-40B4-BE49-F238E27FC236}">
                <a16:creationId xmlns:a16="http://schemas.microsoft.com/office/drawing/2014/main" id="{3B6327C9-FF3D-3B61-FB60-9578908FBF3A}"/>
              </a:ext>
            </a:extLst>
          </p:cNvPr>
          <p:cNvSpPr>
            <a:spLocks noGrp="1"/>
          </p:cNvSpPr>
          <p:nvPr>
            <p:ph type="body" sz="quarter" idx="18"/>
          </p:nvPr>
        </p:nvSpPr>
        <p:spPr/>
        <p:txBody>
          <a:bodyPr/>
          <a:lstStyle/>
          <a:p>
            <a:endParaRPr lang="nb-NO"/>
          </a:p>
        </p:txBody>
      </p:sp>
    </p:spTree>
    <p:extLst>
      <p:ext uri="{BB962C8B-B14F-4D97-AF65-F5344CB8AC3E}">
        <p14:creationId xmlns:p14="http://schemas.microsoft.com/office/powerpoint/2010/main" val="3909959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34D570-6E10-9E40-5DDF-346AE5B9C9E1}"/>
              </a:ext>
            </a:extLst>
          </p:cNvPr>
          <p:cNvSpPr>
            <a:spLocks noGrp="1"/>
          </p:cNvSpPr>
          <p:nvPr>
            <p:ph type="sldNum" sz="quarter" idx="16"/>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49</a:t>
            </a:fld>
            <a:endParaRPr lang="nb-NO" noProof="0"/>
          </a:p>
        </p:txBody>
      </p:sp>
      <p:sp>
        <p:nvSpPr>
          <p:cNvPr id="3" name="Title 2">
            <a:extLst>
              <a:ext uri="{FF2B5EF4-FFF2-40B4-BE49-F238E27FC236}">
                <a16:creationId xmlns:a16="http://schemas.microsoft.com/office/drawing/2014/main" id="{3A484F13-59F7-9BC6-8B37-ABB9BF76FCCB}"/>
              </a:ext>
            </a:extLst>
          </p:cNvPr>
          <p:cNvSpPr>
            <a:spLocks noGrp="1"/>
          </p:cNvSpPr>
          <p:nvPr>
            <p:ph type="title"/>
          </p:nvPr>
        </p:nvSpPr>
        <p:spPr>
          <a:xfrm>
            <a:off x="839788" y="728663"/>
            <a:ext cx="10512425" cy="1183958"/>
          </a:xfrm>
        </p:spPr>
        <p:txBody>
          <a:bodyPr anchor="t">
            <a:normAutofit/>
          </a:bodyPr>
          <a:lstStyle/>
          <a:p>
            <a:r>
              <a:rPr lang="nb-NO" dirty="0"/>
              <a:t>Strategi for logger</a:t>
            </a:r>
          </a:p>
        </p:txBody>
      </p:sp>
      <p:sp>
        <p:nvSpPr>
          <p:cNvPr id="5" name="Text Placeholder 4">
            <a:extLst>
              <a:ext uri="{FF2B5EF4-FFF2-40B4-BE49-F238E27FC236}">
                <a16:creationId xmlns:a16="http://schemas.microsoft.com/office/drawing/2014/main" id="{B7F2A37B-16D2-88E5-6FD9-9A9886F3682D}"/>
              </a:ext>
            </a:extLst>
          </p:cNvPr>
          <p:cNvSpPr>
            <a:spLocks noGrp="1"/>
          </p:cNvSpPr>
          <p:nvPr>
            <p:ph type="body" sz="quarter" idx="18"/>
          </p:nvPr>
        </p:nvSpPr>
        <p:spPr>
          <a:xfrm>
            <a:off x="839788" y="1304925"/>
            <a:ext cx="10512425" cy="608014"/>
          </a:xfrm>
        </p:spPr>
        <p:txBody>
          <a:bodyPr>
            <a:normAutofit/>
          </a:bodyPr>
          <a:lstStyle/>
          <a:p>
            <a:r>
              <a:rPr lang="nb-NO" dirty="0"/>
              <a:t>NB! Gjelder spesielt sky</a:t>
            </a:r>
          </a:p>
        </p:txBody>
      </p:sp>
      <p:graphicFrame>
        <p:nvGraphicFramePr>
          <p:cNvPr id="7" name="Content Placeholder 3">
            <a:extLst>
              <a:ext uri="{FF2B5EF4-FFF2-40B4-BE49-F238E27FC236}">
                <a16:creationId xmlns:a16="http://schemas.microsoft.com/office/drawing/2014/main" id="{8E4F3CCA-098A-FAA3-EA62-4AA4A2A3BEB3}"/>
              </a:ext>
            </a:extLst>
          </p:cNvPr>
          <p:cNvGraphicFramePr>
            <a:graphicFrameLocks noGrp="1"/>
          </p:cNvGraphicFramePr>
          <p:nvPr>
            <p:ph sz="quarter" idx="17"/>
            <p:extLst>
              <p:ext uri="{D42A27DB-BD31-4B8C-83A1-F6EECF244321}">
                <p14:modId xmlns:p14="http://schemas.microsoft.com/office/powerpoint/2010/main" val="1127019530"/>
              </p:ext>
            </p:extLst>
          </p:nvPr>
        </p:nvGraphicFramePr>
        <p:xfrm>
          <a:off x="839788" y="2097088"/>
          <a:ext cx="10514012" cy="410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2005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1">
            <a:extLst>
              <a:ext uri="{FF2B5EF4-FFF2-40B4-BE49-F238E27FC236}">
                <a16:creationId xmlns:a16="http://schemas.microsoft.com/office/drawing/2014/main" id="{32E93CA5-A509-9CDC-6AE2-3DF5AE829264}"/>
              </a:ext>
            </a:extLst>
          </p:cNvPr>
          <p:cNvSpPr>
            <a:spLocks noGrp="1"/>
          </p:cNvSpPr>
          <p:nvPr>
            <p:ph type="sldNum" sz="quarter" idx="16"/>
          </p:nvPr>
        </p:nvSpPr>
        <p:spPr/>
        <p:txBody>
          <a:bodyPr/>
          <a:lstStyle/>
          <a:p>
            <a:pPr>
              <a:spcAft>
                <a:spcPts val="600"/>
              </a:spcAft>
            </a:pPr>
            <a:fld id="{261FDEBC-E42D-42D0-B9CA-24127F1B2280}" type="slidenum">
              <a:rPr lang="nb-NO" noProof="0" smtClean="0"/>
              <a:pPr>
                <a:spcAft>
                  <a:spcPts val="600"/>
                </a:spcAft>
              </a:pPr>
              <a:t>5</a:t>
            </a:fld>
            <a:endParaRPr lang="nb-NO" noProof="0"/>
          </a:p>
        </p:txBody>
      </p:sp>
      <p:sp>
        <p:nvSpPr>
          <p:cNvPr id="6" name="Title 5">
            <a:extLst>
              <a:ext uri="{FF2B5EF4-FFF2-40B4-BE49-F238E27FC236}">
                <a16:creationId xmlns:a16="http://schemas.microsoft.com/office/drawing/2014/main" id="{356C9B6A-01CC-E082-7621-349406C2474F}"/>
              </a:ext>
            </a:extLst>
          </p:cNvPr>
          <p:cNvSpPr>
            <a:spLocks noGrp="1"/>
          </p:cNvSpPr>
          <p:nvPr>
            <p:ph type="title"/>
          </p:nvPr>
        </p:nvSpPr>
        <p:spPr>
          <a:xfrm>
            <a:off x="4978347" y="257185"/>
            <a:ext cx="10512425" cy="1183958"/>
          </a:xfrm>
        </p:spPr>
        <p:txBody>
          <a:bodyPr anchor="t">
            <a:normAutofit/>
          </a:bodyPr>
          <a:lstStyle/>
          <a:p>
            <a:r>
              <a:rPr lang="nb-NO" dirty="0"/>
              <a:t>Agenda</a:t>
            </a:r>
          </a:p>
        </p:txBody>
      </p:sp>
      <p:sp>
        <p:nvSpPr>
          <p:cNvPr id="8" name="Content Placeholder 7">
            <a:extLst>
              <a:ext uri="{FF2B5EF4-FFF2-40B4-BE49-F238E27FC236}">
                <a16:creationId xmlns:a16="http://schemas.microsoft.com/office/drawing/2014/main" id="{ABEE3FF7-3E3A-3A29-28E6-A73FF021CCED}"/>
              </a:ext>
            </a:extLst>
          </p:cNvPr>
          <p:cNvSpPr>
            <a:spLocks noGrp="1"/>
          </p:cNvSpPr>
          <p:nvPr>
            <p:ph sz="quarter" idx="17"/>
          </p:nvPr>
        </p:nvSpPr>
        <p:spPr>
          <a:xfrm>
            <a:off x="705450" y="1345974"/>
            <a:ext cx="10514012" cy="4103687"/>
          </a:xfrm>
        </p:spPr>
        <p:txBody>
          <a:bodyPr/>
          <a:lstStyle/>
          <a:p>
            <a:pPr marL="0" indent="0">
              <a:buNone/>
            </a:pPr>
            <a:endParaRPr lang="nb-NO" dirty="0"/>
          </a:p>
          <a:p>
            <a:endParaRPr lang="nb-NO" dirty="0"/>
          </a:p>
        </p:txBody>
      </p:sp>
      <p:sp>
        <p:nvSpPr>
          <p:cNvPr id="5" name="Slide Number Placeholder 4" hidden="1">
            <a:extLst>
              <a:ext uri="{FF2B5EF4-FFF2-40B4-BE49-F238E27FC236}">
                <a16:creationId xmlns:a16="http://schemas.microsoft.com/office/drawing/2014/main" id="{1A6AFD6B-03EA-81C8-F632-9F8F2010CD9A}"/>
              </a:ext>
            </a:extLst>
          </p:cNvPr>
          <p:cNvSpPr>
            <a:spLocks noGrp="1"/>
          </p:cNvSpPr>
          <p:nvPr>
            <p:ph type="sldNum" sz="quarter" idx="4294967295"/>
          </p:nvPr>
        </p:nvSpPr>
        <p:spPr>
          <a:xfrm>
            <a:off x="11407775" y="6200775"/>
            <a:ext cx="784225" cy="393700"/>
          </a:xfrm>
        </p:spPr>
        <p:txBody>
          <a:bodyPr anchor="ctr">
            <a:normAutofit/>
          </a:bodyPr>
          <a:lstStyle/>
          <a:p>
            <a:pPr>
              <a:spcAft>
                <a:spcPts val="600"/>
              </a:spcAft>
            </a:pPr>
            <a:fld id="{C9CD2059-51B4-7847-95DA-B3C10E5CE1A1}" type="slidenum">
              <a:rPr lang="nb-NO" smtClean="0"/>
              <a:pPr>
                <a:spcAft>
                  <a:spcPts val="600"/>
                </a:spcAft>
              </a:pPr>
              <a:t>5</a:t>
            </a:fld>
            <a:endParaRPr lang="nb-NO"/>
          </a:p>
        </p:txBody>
      </p:sp>
      <p:sp>
        <p:nvSpPr>
          <p:cNvPr id="2" name="Rectangle 1">
            <a:extLst>
              <a:ext uri="{FF2B5EF4-FFF2-40B4-BE49-F238E27FC236}">
                <a16:creationId xmlns:a16="http://schemas.microsoft.com/office/drawing/2014/main" id="{85536EAD-ACB7-1D5F-E6F3-4004E08EF55A}"/>
              </a:ext>
            </a:extLst>
          </p:cNvPr>
          <p:cNvSpPr/>
          <p:nvPr/>
        </p:nvSpPr>
        <p:spPr>
          <a:xfrm>
            <a:off x="231583" y="2582562"/>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3" name="Rectangle 2">
            <a:extLst>
              <a:ext uri="{FF2B5EF4-FFF2-40B4-BE49-F238E27FC236}">
                <a16:creationId xmlns:a16="http://schemas.microsoft.com/office/drawing/2014/main" id="{D0923F75-1B3B-0502-9014-86070F56977F}"/>
              </a:ext>
            </a:extLst>
          </p:cNvPr>
          <p:cNvSpPr/>
          <p:nvPr/>
        </p:nvSpPr>
        <p:spPr>
          <a:xfrm>
            <a:off x="2700394" y="2582562"/>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4" name="Rectangle 3">
            <a:extLst>
              <a:ext uri="{FF2B5EF4-FFF2-40B4-BE49-F238E27FC236}">
                <a16:creationId xmlns:a16="http://schemas.microsoft.com/office/drawing/2014/main" id="{D746D25E-F196-DD10-271B-4A70E701C534}"/>
              </a:ext>
            </a:extLst>
          </p:cNvPr>
          <p:cNvSpPr/>
          <p:nvPr/>
        </p:nvSpPr>
        <p:spPr>
          <a:xfrm>
            <a:off x="5169205" y="2582562"/>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9" name="Rectangle 8">
            <a:extLst>
              <a:ext uri="{FF2B5EF4-FFF2-40B4-BE49-F238E27FC236}">
                <a16:creationId xmlns:a16="http://schemas.microsoft.com/office/drawing/2014/main" id="{2F429DDB-A9BB-F66F-4181-3A41316D9D15}"/>
              </a:ext>
            </a:extLst>
          </p:cNvPr>
          <p:cNvSpPr/>
          <p:nvPr/>
        </p:nvSpPr>
        <p:spPr>
          <a:xfrm>
            <a:off x="7638016" y="2582562"/>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10" name="Rectangle 9">
            <a:extLst>
              <a:ext uri="{FF2B5EF4-FFF2-40B4-BE49-F238E27FC236}">
                <a16:creationId xmlns:a16="http://schemas.microsoft.com/office/drawing/2014/main" id="{E3A0B7FA-E997-003C-2101-7D6AAE90E8A6}"/>
              </a:ext>
            </a:extLst>
          </p:cNvPr>
          <p:cNvSpPr/>
          <p:nvPr/>
        </p:nvSpPr>
        <p:spPr>
          <a:xfrm>
            <a:off x="10106826" y="2582562"/>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11" name="TextBox 10">
            <a:extLst>
              <a:ext uri="{FF2B5EF4-FFF2-40B4-BE49-F238E27FC236}">
                <a16:creationId xmlns:a16="http://schemas.microsoft.com/office/drawing/2014/main" id="{6EDC2B53-B75C-BD74-3677-28E5A8D8CF0E}"/>
              </a:ext>
            </a:extLst>
          </p:cNvPr>
          <p:cNvSpPr txBox="1"/>
          <p:nvPr/>
        </p:nvSpPr>
        <p:spPr>
          <a:xfrm>
            <a:off x="3426362" y="2222772"/>
            <a:ext cx="435835" cy="264919"/>
          </a:xfrm>
          <a:prstGeom prst="rect">
            <a:avLst/>
          </a:prstGeom>
          <a:noFill/>
        </p:spPr>
        <p:txBody>
          <a:bodyPr wrap="none" lIns="0" tIns="0" rIns="0" bIns="0" rtlCol="0">
            <a:noAutofit/>
          </a:bodyPr>
          <a:lstStyle/>
          <a:p>
            <a:pPr algn="l"/>
            <a:r>
              <a:rPr lang="nb-NO" sz="1600" dirty="0">
                <a:solidFill>
                  <a:schemeClr val="bg2"/>
                </a:solidFill>
              </a:rPr>
              <a:t>IAM</a:t>
            </a:r>
          </a:p>
        </p:txBody>
      </p:sp>
      <p:sp>
        <p:nvSpPr>
          <p:cNvPr id="12" name="Rectangle 11">
            <a:extLst>
              <a:ext uri="{FF2B5EF4-FFF2-40B4-BE49-F238E27FC236}">
                <a16:creationId xmlns:a16="http://schemas.microsoft.com/office/drawing/2014/main" id="{FE0273D0-23DE-600C-39EE-0B8023948B36}"/>
              </a:ext>
            </a:extLst>
          </p:cNvPr>
          <p:cNvSpPr/>
          <p:nvPr/>
        </p:nvSpPr>
        <p:spPr>
          <a:xfrm>
            <a:off x="2861918" y="3051715"/>
            <a:ext cx="1512606" cy="9058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Sentralisert </a:t>
            </a:r>
            <a:br>
              <a:rPr lang="nb-NO" sz="1600" dirty="0">
                <a:solidFill>
                  <a:schemeClr val="tx1"/>
                </a:solidFill>
              </a:rPr>
            </a:br>
            <a:r>
              <a:rPr lang="nb-NO" sz="1600" dirty="0">
                <a:solidFill>
                  <a:schemeClr val="tx1"/>
                </a:solidFill>
              </a:rPr>
              <a:t>Identitet</a:t>
            </a:r>
          </a:p>
        </p:txBody>
      </p:sp>
      <p:sp>
        <p:nvSpPr>
          <p:cNvPr id="13" name="Rectangle 12">
            <a:extLst>
              <a:ext uri="{FF2B5EF4-FFF2-40B4-BE49-F238E27FC236}">
                <a16:creationId xmlns:a16="http://schemas.microsoft.com/office/drawing/2014/main" id="{5A637892-733E-D54D-3A6A-F9F898E469EE}"/>
              </a:ext>
            </a:extLst>
          </p:cNvPr>
          <p:cNvSpPr/>
          <p:nvPr/>
        </p:nvSpPr>
        <p:spPr>
          <a:xfrm>
            <a:off x="2887976" y="4178335"/>
            <a:ext cx="1512606" cy="9058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Zero-Trust</a:t>
            </a:r>
          </a:p>
        </p:txBody>
      </p:sp>
      <p:sp>
        <p:nvSpPr>
          <p:cNvPr id="14" name="Rectangle 13">
            <a:extLst>
              <a:ext uri="{FF2B5EF4-FFF2-40B4-BE49-F238E27FC236}">
                <a16:creationId xmlns:a16="http://schemas.microsoft.com/office/drawing/2014/main" id="{34B7A75A-2C55-E6BF-9E6C-2DF83CF110F3}"/>
              </a:ext>
            </a:extLst>
          </p:cNvPr>
          <p:cNvSpPr/>
          <p:nvPr/>
        </p:nvSpPr>
        <p:spPr>
          <a:xfrm>
            <a:off x="2887976" y="5381867"/>
            <a:ext cx="1512606" cy="9058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Digitale identiteter</a:t>
            </a:r>
          </a:p>
        </p:txBody>
      </p:sp>
      <p:sp>
        <p:nvSpPr>
          <p:cNvPr id="15" name="TextBox 14">
            <a:extLst>
              <a:ext uri="{FF2B5EF4-FFF2-40B4-BE49-F238E27FC236}">
                <a16:creationId xmlns:a16="http://schemas.microsoft.com/office/drawing/2014/main" id="{A32B295E-5CD8-001C-DA9E-97C70531DABC}"/>
              </a:ext>
            </a:extLst>
          </p:cNvPr>
          <p:cNvSpPr txBox="1"/>
          <p:nvPr/>
        </p:nvSpPr>
        <p:spPr>
          <a:xfrm>
            <a:off x="3110670" y="2385143"/>
            <a:ext cx="0" cy="0"/>
          </a:xfrm>
          <a:prstGeom prst="rect">
            <a:avLst/>
          </a:prstGeom>
          <a:noFill/>
        </p:spPr>
        <p:txBody>
          <a:bodyPr wrap="none" lIns="0" tIns="0" rIns="0" bIns="0" rtlCol="0">
            <a:noAutofit/>
          </a:bodyPr>
          <a:lstStyle/>
          <a:p>
            <a:pPr algn="l"/>
            <a:endParaRPr lang="nb-NO" sz="1600" dirty="0" err="1">
              <a:solidFill>
                <a:schemeClr val="bg2"/>
              </a:solidFill>
            </a:endParaRPr>
          </a:p>
        </p:txBody>
      </p:sp>
      <p:sp>
        <p:nvSpPr>
          <p:cNvPr id="16" name="TextBox 15">
            <a:extLst>
              <a:ext uri="{FF2B5EF4-FFF2-40B4-BE49-F238E27FC236}">
                <a16:creationId xmlns:a16="http://schemas.microsoft.com/office/drawing/2014/main" id="{48BE8474-F243-0B5D-899E-E255B0D8A8B6}"/>
              </a:ext>
            </a:extLst>
          </p:cNvPr>
          <p:cNvSpPr txBox="1"/>
          <p:nvPr/>
        </p:nvSpPr>
        <p:spPr>
          <a:xfrm>
            <a:off x="3426362" y="2222772"/>
            <a:ext cx="435835" cy="264919"/>
          </a:xfrm>
          <a:prstGeom prst="rect">
            <a:avLst/>
          </a:prstGeom>
          <a:noFill/>
        </p:spPr>
        <p:txBody>
          <a:bodyPr wrap="none" lIns="0" tIns="0" rIns="0" bIns="0" rtlCol="0">
            <a:noAutofit/>
          </a:bodyPr>
          <a:lstStyle/>
          <a:p>
            <a:pPr algn="l"/>
            <a:endParaRPr lang="nb-NO" sz="1600" dirty="0">
              <a:solidFill>
                <a:schemeClr val="bg2"/>
              </a:solidFill>
            </a:endParaRPr>
          </a:p>
        </p:txBody>
      </p:sp>
      <p:sp>
        <p:nvSpPr>
          <p:cNvPr id="17" name="TextBox 16">
            <a:extLst>
              <a:ext uri="{FF2B5EF4-FFF2-40B4-BE49-F238E27FC236}">
                <a16:creationId xmlns:a16="http://schemas.microsoft.com/office/drawing/2014/main" id="{05AA5C56-80B4-1357-F33B-92773C190B42}"/>
              </a:ext>
            </a:extLst>
          </p:cNvPr>
          <p:cNvSpPr txBox="1"/>
          <p:nvPr/>
        </p:nvSpPr>
        <p:spPr>
          <a:xfrm>
            <a:off x="739634" y="2190012"/>
            <a:ext cx="807155" cy="264919"/>
          </a:xfrm>
          <a:prstGeom prst="rect">
            <a:avLst/>
          </a:prstGeom>
          <a:noFill/>
        </p:spPr>
        <p:txBody>
          <a:bodyPr wrap="none" lIns="0" tIns="0" rIns="0" bIns="0" rtlCol="0">
            <a:noAutofit/>
          </a:bodyPr>
          <a:lstStyle/>
          <a:p>
            <a:pPr algn="l"/>
            <a:r>
              <a:rPr lang="nb-NO" sz="1600" dirty="0" err="1">
                <a:solidFill>
                  <a:schemeClr val="bg2"/>
                </a:solidFill>
              </a:rPr>
              <a:t>AppSec</a:t>
            </a:r>
            <a:endParaRPr lang="nb-NO" sz="1600" dirty="0">
              <a:solidFill>
                <a:schemeClr val="bg2"/>
              </a:solidFill>
            </a:endParaRPr>
          </a:p>
        </p:txBody>
      </p:sp>
      <p:sp>
        <p:nvSpPr>
          <p:cNvPr id="18" name="Rectangle 17">
            <a:extLst>
              <a:ext uri="{FF2B5EF4-FFF2-40B4-BE49-F238E27FC236}">
                <a16:creationId xmlns:a16="http://schemas.microsoft.com/office/drawing/2014/main" id="{842372E8-8CDD-F023-1D22-0FBEB93B29A6}"/>
              </a:ext>
            </a:extLst>
          </p:cNvPr>
          <p:cNvSpPr/>
          <p:nvPr/>
        </p:nvSpPr>
        <p:spPr>
          <a:xfrm>
            <a:off x="419166" y="3060260"/>
            <a:ext cx="1512606" cy="15809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Hvordan </a:t>
            </a:r>
            <a:br>
              <a:rPr lang="nb-NO" sz="1600" dirty="0">
                <a:solidFill>
                  <a:schemeClr val="tx1"/>
                </a:solidFill>
              </a:rPr>
            </a:br>
            <a:r>
              <a:rPr lang="nb-NO" sz="1600" dirty="0">
                <a:solidFill>
                  <a:schemeClr val="tx1"/>
                </a:solidFill>
              </a:rPr>
              <a:t>velge </a:t>
            </a:r>
            <a:br>
              <a:rPr lang="nb-NO" sz="1600" dirty="0">
                <a:solidFill>
                  <a:schemeClr val="tx1"/>
                </a:solidFill>
              </a:rPr>
            </a:br>
            <a:r>
              <a:rPr lang="nb-NO" sz="1600" dirty="0">
                <a:solidFill>
                  <a:schemeClr val="tx1"/>
                </a:solidFill>
              </a:rPr>
              <a:t>et </a:t>
            </a:r>
            <a:br>
              <a:rPr lang="nb-NO" sz="1600" dirty="0">
                <a:solidFill>
                  <a:schemeClr val="tx1"/>
                </a:solidFill>
              </a:rPr>
            </a:br>
            <a:r>
              <a:rPr lang="nb-NO" sz="1600" dirty="0" err="1">
                <a:solidFill>
                  <a:schemeClr val="tx1"/>
                </a:solidFill>
              </a:rPr>
              <a:t>AppSec</a:t>
            </a:r>
            <a:br>
              <a:rPr lang="nb-NO" sz="1600" dirty="0">
                <a:solidFill>
                  <a:schemeClr val="tx1"/>
                </a:solidFill>
              </a:rPr>
            </a:br>
            <a:r>
              <a:rPr lang="nb-NO" sz="1600" dirty="0">
                <a:solidFill>
                  <a:schemeClr val="tx1"/>
                </a:solidFill>
              </a:rPr>
              <a:t>Verktøy</a:t>
            </a:r>
          </a:p>
        </p:txBody>
      </p:sp>
      <p:sp>
        <p:nvSpPr>
          <p:cNvPr id="19" name="Rectangle 18">
            <a:extLst>
              <a:ext uri="{FF2B5EF4-FFF2-40B4-BE49-F238E27FC236}">
                <a16:creationId xmlns:a16="http://schemas.microsoft.com/office/drawing/2014/main" id="{66D23193-ECAB-316E-CA9D-331F12ECCCE3}"/>
              </a:ext>
            </a:extLst>
          </p:cNvPr>
          <p:cNvSpPr/>
          <p:nvPr/>
        </p:nvSpPr>
        <p:spPr>
          <a:xfrm>
            <a:off x="419166" y="4870544"/>
            <a:ext cx="1512606" cy="15809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Prinsipper for bruk av verktøy</a:t>
            </a:r>
          </a:p>
        </p:txBody>
      </p:sp>
      <p:sp>
        <p:nvSpPr>
          <p:cNvPr id="20" name="TextBox 19">
            <a:extLst>
              <a:ext uri="{FF2B5EF4-FFF2-40B4-BE49-F238E27FC236}">
                <a16:creationId xmlns:a16="http://schemas.microsoft.com/office/drawing/2014/main" id="{F7B5C46A-1051-89BB-4CC4-5A276CCB5096}"/>
              </a:ext>
            </a:extLst>
          </p:cNvPr>
          <p:cNvSpPr txBox="1"/>
          <p:nvPr/>
        </p:nvSpPr>
        <p:spPr>
          <a:xfrm>
            <a:off x="5426578" y="2057553"/>
            <a:ext cx="1546791" cy="430138"/>
          </a:xfrm>
          <a:prstGeom prst="rect">
            <a:avLst/>
          </a:prstGeom>
          <a:noFill/>
        </p:spPr>
        <p:txBody>
          <a:bodyPr wrap="none" lIns="0" tIns="0" rIns="0" bIns="0" rtlCol="0">
            <a:noAutofit/>
          </a:bodyPr>
          <a:lstStyle/>
          <a:p>
            <a:pPr algn="l"/>
            <a:r>
              <a:rPr lang="nb-NO" sz="1600" dirty="0">
                <a:solidFill>
                  <a:schemeClr val="bg2"/>
                </a:solidFill>
              </a:rPr>
              <a:t>Logger og </a:t>
            </a:r>
            <a:br>
              <a:rPr lang="nb-NO" sz="1600" dirty="0">
                <a:solidFill>
                  <a:schemeClr val="bg2"/>
                </a:solidFill>
              </a:rPr>
            </a:br>
            <a:r>
              <a:rPr lang="nb-NO" sz="1600" dirty="0">
                <a:solidFill>
                  <a:schemeClr val="bg2"/>
                </a:solidFill>
              </a:rPr>
              <a:t>overvåkning</a:t>
            </a:r>
          </a:p>
        </p:txBody>
      </p:sp>
      <p:sp>
        <p:nvSpPr>
          <p:cNvPr id="21" name="Rectangle 20">
            <a:extLst>
              <a:ext uri="{FF2B5EF4-FFF2-40B4-BE49-F238E27FC236}">
                <a16:creationId xmlns:a16="http://schemas.microsoft.com/office/drawing/2014/main" id="{6667A1F1-487E-6ACB-BB28-756ED0604828}"/>
              </a:ext>
            </a:extLst>
          </p:cNvPr>
          <p:cNvSpPr/>
          <p:nvPr/>
        </p:nvSpPr>
        <p:spPr>
          <a:xfrm>
            <a:off x="5356788" y="3051715"/>
            <a:ext cx="1512606" cy="9058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Sentral</a:t>
            </a:r>
            <a:br>
              <a:rPr lang="nb-NO" sz="1600" dirty="0">
                <a:solidFill>
                  <a:schemeClr val="tx1"/>
                </a:solidFill>
              </a:rPr>
            </a:br>
            <a:r>
              <a:rPr lang="nb-NO" sz="1600" dirty="0">
                <a:solidFill>
                  <a:schemeClr val="tx1"/>
                </a:solidFill>
              </a:rPr>
              <a:t>lagring av logger</a:t>
            </a:r>
          </a:p>
        </p:txBody>
      </p:sp>
      <p:sp>
        <p:nvSpPr>
          <p:cNvPr id="22" name="Rectangle 21">
            <a:extLst>
              <a:ext uri="{FF2B5EF4-FFF2-40B4-BE49-F238E27FC236}">
                <a16:creationId xmlns:a16="http://schemas.microsoft.com/office/drawing/2014/main" id="{76542E0A-79BB-7F3D-2DB5-B3B97D624242}"/>
              </a:ext>
            </a:extLst>
          </p:cNvPr>
          <p:cNvSpPr/>
          <p:nvPr/>
        </p:nvSpPr>
        <p:spPr>
          <a:xfrm>
            <a:off x="5356788" y="4178335"/>
            <a:ext cx="1512606" cy="9058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Strategi for logger</a:t>
            </a:r>
          </a:p>
        </p:txBody>
      </p:sp>
      <p:sp>
        <p:nvSpPr>
          <p:cNvPr id="23" name="Rectangle 22">
            <a:extLst>
              <a:ext uri="{FF2B5EF4-FFF2-40B4-BE49-F238E27FC236}">
                <a16:creationId xmlns:a16="http://schemas.microsoft.com/office/drawing/2014/main" id="{5BC64556-714F-BF8F-5D39-9756D22FBF8A}"/>
              </a:ext>
            </a:extLst>
          </p:cNvPr>
          <p:cNvSpPr/>
          <p:nvPr/>
        </p:nvSpPr>
        <p:spPr>
          <a:xfrm>
            <a:off x="5356788" y="5381867"/>
            <a:ext cx="1512606" cy="9058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Rapportering</a:t>
            </a:r>
          </a:p>
        </p:txBody>
      </p:sp>
      <p:sp>
        <p:nvSpPr>
          <p:cNvPr id="24" name="TextBox 23">
            <a:extLst>
              <a:ext uri="{FF2B5EF4-FFF2-40B4-BE49-F238E27FC236}">
                <a16:creationId xmlns:a16="http://schemas.microsoft.com/office/drawing/2014/main" id="{44BBF6F9-F962-3561-5B45-148FBCF63300}"/>
              </a:ext>
            </a:extLst>
          </p:cNvPr>
          <p:cNvSpPr txBox="1"/>
          <p:nvPr/>
        </p:nvSpPr>
        <p:spPr>
          <a:xfrm>
            <a:off x="10711092" y="2239864"/>
            <a:ext cx="775458" cy="264918"/>
          </a:xfrm>
          <a:prstGeom prst="rect">
            <a:avLst/>
          </a:prstGeom>
          <a:noFill/>
        </p:spPr>
        <p:txBody>
          <a:bodyPr wrap="none" lIns="0" tIns="0" rIns="0" bIns="0" rtlCol="0">
            <a:noAutofit/>
          </a:bodyPr>
          <a:lstStyle/>
          <a:p>
            <a:pPr algn="l"/>
            <a:r>
              <a:rPr lang="nb-NO" sz="1600" dirty="0">
                <a:solidFill>
                  <a:schemeClr val="bg2"/>
                </a:solidFill>
              </a:rPr>
              <a:t>Kultur</a:t>
            </a:r>
          </a:p>
        </p:txBody>
      </p:sp>
      <p:sp>
        <p:nvSpPr>
          <p:cNvPr id="26" name="Rectangle 25">
            <a:extLst>
              <a:ext uri="{FF2B5EF4-FFF2-40B4-BE49-F238E27FC236}">
                <a16:creationId xmlns:a16="http://schemas.microsoft.com/office/drawing/2014/main" id="{DC52986E-25ED-2509-478E-30F7883E379F}"/>
              </a:ext>
            </a:extLst>
          </p:cNvPr>
          <p:cNvSpPr/>
          <p:nvPr/>
        </p:nvSpPr>
        <p:spPr>
          <a:xfrm>
            <a:off x="10294412" y="2944891"/>
            <a:ext cx="1512606" cy="905854"/>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Mye mostand</a:t>
            </a:r>
          </a:p>
        </p:txBody>
      </p:sp>
      <p:sp>
        <p:nvSpPr>
          <p:cNvPr id="27" name="Rectangle 26">
            <a:extLst>
              <a:ext uri="{FF2B5EF4-FFF2-40B4-BE49-F238E27FC236}">
                <a16:creationId xmlns:a16="http://schemas.microsoft.com/office/drawing/2014/main" id="{F6DD601B-D02A-7D43-6380-B9D60D3A4D00}"/>
              </a:ext>
            </a:extLst>
          </p:cNvPr>
          <p:cNvSpPr/>
          <p:nvPr/>
        </p:nvSpPr>
        <p:spPr>
          <a:xfrm>
            <a:off x="10294409" y="4178335"/>
            <a:ext cx="1512606" cy="905854"/>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Frihet under ansvar</a:t>
            </a:r>
          </a:p>
        </p:txBody>
      </p:sp>
      <p:sp>
        <p:nvSpPr>
          <p:cNvPr id="28" name="Rectangle 27">
            <a:extLst>
              <a:ext uri="{FF2B5EF4-FFF2-40B4-BE49-F238E27FC236}">
                <a16:creationId xmlns:a16="http://schemas.microsoft.com/office/drawing/2014/main" id="{1AA12909-C04B-9D67-11AA-DC21476F5A12}"/>
              </a:ext>
            </a:extLst>
          </p:cNvPr>
          <p:cNvSpPr/>
          <p:nvPr/>
        </p:nvSpPr>
        <p:spPr>
          <a:xfrm>
            <a:off x="10294409" y="5542380"/>
            <a:ext cx="1512606" cy="905854"/>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Samarbeid</a:t>
            </a:r>
          </a:p>
        </p:txBody>
      </p:sp>
      <p:sp>
        <p:nvSpPr>
          <p:cNvPr id="29" name="TextBox 28">
            <a:extLst>
              <a:ext uri="{FF2B5EF4-FFF2-40B4-BE49-F238E27FC236}">
                <a16:creationId xmlns:a16="http://schemas.microsoft.com/office/drawing/2014/main" id="{8C1BEDE1-D1D2-D599-20D9-5EE1F3C0D0E6}"/>
              </a:ext>
            </a:extLst>
          </p:cNvPr>
          <p:cNvSpPr txBox="1"/>
          <p:nvPr/>
        </p:nvSpPr>
        <p:spPr>
          <a:xfrm>
            <a:off x="7638016" y="2272622"/>
            <a:ext cx="1887773" cy="261078"/>
          </a:xfrm>
          <a:prstGeom prst="rect">
            <a:avLst/>
          </a:prstGeom>
          <a:noFill/>
        </p:spPr>
        <p:txBody>
          <a:bodyPr wrap="none" lIns="0" tIns="0" rIns="0" bIns="0" rtlCol="0">
            <a:noAutofit/>
          </a:bodyPr>
          <a:lstStyle/>
          <a:p>
            <a:pPr algn="l"/>
            <a:r>
              <a:rPr lang="nb-NO" sz="1600" dirty="0" err="1">
                <a:solidFill>
                  <a:schemeClr val="bg2"/>
                </a:solidFill>
              </a:rPr>
              <a:t>Trusselmodellering</a:t>
            </a:r>
            <a:endParaRPr lang="nb-NO" sz="1600" dirty="0">
              <a:solidFill>
                <a:schemeClr val="bg2"/>
              </a:solidFill>
            </a:endParaRPr>
          </a:p>
        </p:txBody>
      </p:sp>
      <p:sp>
        <p:nvSpPr>
          <p:cNvPr id="30" name="Rectangle 29">
            <a:extLst>
              <a:ext uri="{FF2B5EF4-FFF2-40B4-BE49-F238E27FC236}">
                <a16:creationId xmlns:a16="http://schemas.microsoft.com/office/drawing/2014/main" id="{572DAFA7-1E54-85EF-53CB-6B92AFC6F44D}"/>
              </a:ext>
            </a:extLst>
          </p:cNvPr>
          <p:cNvSpPr/>
          <p:nvPr/>
        </p:nvSpPr>
        <p:spPr>
          <a:xfrm>
            <a:off x="7825599" y="4178335"/>
            <a:ext cx="1512606" cy="905854"/>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C4 + STRIDE </a:t>
            </a:r>
          </a:p>
        </p:txBody>
      </p:sp>
      <p:sp>
        <p:nvSpPr>
          <p:cNvPr id="31" name="Rectangle 30">
            <a:extLst>
              <a:ext uri="{FF2B5EF4-FFF2-40B4-BE49-F238E27FC236}">
                <a16:creationId xmlns:a16="http://schemas.microsoft.com/office/drawing/2014/main" id="{E903A11F-E940-3B66-070D-11980062A0CD}"/>
              </a:ext>
            </a:extLst>
          </p:cNvPr>
          <p:cNvSpPr/>
          <p:nvPr/>
        </p:nvSpPr>
        <p:spPr>
          <a:xfrm>
            <a:off x="7825599" y="3051715"/>
            <a:ext cx="1512606" cy="905854"/>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4 Spørsmål</a:t>
            </a:r>
          </a:p>
        </p:txBody>
      </p:sp>
      <p:sp>
        <p:nvSpPr>
          <p:cNvPr id="32" name="Rectangle 31">
            <a:extLst>
              <a:ext uri="{FF2B5EF4-FFF2-40B4-BE49-F238E27FC236}">
                <a16:creationId xmlns:a16="http://schemas.microsoft.com/office/drawing/2014/main" id="{7F746BA8-D534-853E-20F3-97F609316529}"/>
              </a:ext>
            </a:extLst>
          </p:cNvPr>
          <p:cNvSpPr/>
          <p:nvPr/>
        </p:nvSpPr>
        <p:spPr>
          <a:xfrm>
            <a:off x="7826888" y="5381867"/>
            <a:ext cx="1512606" cy="905854"/>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Den store sammenhengen</a:t>
            </a:r>
          </a:p>
        </p:txBody>
      </p:sp>
      <p:sp>
        <p:nvSpPr>
          <p:cNvPr id="35" name="Rectangle 34">
            <a:extLst>
              <a:ext uri="{FF2B5EF4-FFF2-40B4-BE49-F238E27FC236}">
                <a16:creationId xmlns:a16="http://schemas.microsoft.com/office/drawing/2014/main" id="{36D630F3-26F0-46B8-66E9-D07705E396C7}"/>
              </a:ext>
            </a:extLst>
          </p:cNvPr>
          <p:cNvSpPr/>
          <p:nvPr/>
        </p:nvSpPr>
        <p:spPr>
          <a:xfrm>
            <a:off x="301374" y="1138644"/>
            <a:ext cx="11797197" cy="7064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nb-NO" sz="2000" dirty="0">
                <a:solidFill>
                  <a:schemeClr val="tx1"/>
                </a:solidFill>
              </a:rPr>
              <a:t>Hva er </a:t>
            </a:r>
            <a:r>
              <a:rPr lang="nb-NO" sz="2000" dirty="0" err="1">
                <a:solidFill>
                  <a:schemeClr val="tx1"/>
                </a:solidFill>
              </a:rPr>
              <a:t>DevSecOps</a:t>
            </a:r>
            <a:r>
              <a:rPr lang="nb-NO" sz="2000" dirty="0">
                <a:solidFill>
                  <a:schemeClr val="tx1"/>
                </a:solidFill>
              </a:rPr>
              <a:t> &amp; hvorfor?</a:t>
            </a:r>
          </a:p>
        </p:txBody>
      </p:sp>
    </p:spTree>
    <p:extLst>
      <p:ext uri="{BB962C8B-B14F-4D97-AF65-F5344CB8AC3E}">
        <p14:creationId xmlns:p14="http://schemas.microsoft.com/office/powerpoint/2010/main" val="1327333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35"/>
                                        </p:tgtEl>
                                        <p:attrNameLst>
                                          <p:attrName>stroke.color</p:attrName>
                                        </p:attrNameLst>
                                      </p:cBhvr>
                                      <p:to>
                                        <a:schemeClr val="accent2"/>
                                      </p:to>
                                    </p:animClr>
                                    <p:set>
                                      <p:cBhvr>
                                        <p:cTn id="7" dur="2000" fill="hold"/>
                                        <p:tgtEl>
                                          <p:spTgt spid="3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E6FB7-6801-B428-4241-6CF56FDAFA70}"/>
              </a:ext>
            </a:extLst>
          </p:cNvPr>
          <p:cNvSpPr>
            <a:spLocks noGrp="1"/>
          </p:cNvSpPr>
          <p:nvPr>
            <p:ph type="title"/>
          </p:nvPr>
        </p:nvSpPr>
        <p:spPr>
          <a:xfrm>
            <a:off x="839788" y="728663"/>
            <a:ext cx="10512425" cy="1183958"/>
          </a:xfrm>
        </p:spPr>
        <p:txBody>
          <a:bodyPr anchor="t">
            <a:normAutofit/>
          </a:bodyPr>
          <a:lstStyle/>
          <a:p>
            <a:r>
              <a:rPr lang="nb-NO" dirty="0"/>
              <a:t>Når har vi logget nok? </a:t>
            </a:r>
          </a:p>
        </p:txBody>
      </p:sp>
      <p:sp>
        <p:nvSpPr>
          <p:cNvPr id="11" name="Footer Placeholder 3">
            <a:extLst>
              <a:ext uri="{FF2B5EF4-FFF2-40B4-BE49-F238E27FC236}">
                <a16:creationId xmlns:a16="http://schemas.microsoft.com/office/drawing/2014/main" id="{2E702C3B-B0A0-ADDE-8714-4C0A0673E676}"/>
              </a:ext>
            </a:extLst>
          </p:cNvPr>
          <p:cNvSpPr>
            <a:spLocks noGrp="1"/>
          </p:cNvSpPr>
          <p:nvPr>
            <p:ph type="ftr" sz="quarter" idx="11"/>
          </p:nvPr>
        </p:nvSpPr>
        <p:spPr>
          <a:xfrm>
            <a:off x="838200" y="6200775"/>
            <a:ext cx="5257800" cy="394335"/>
          </a:xfrm>
        </p:spPr>
        <p:txBody>
          <a:bodyPr/>
          <a:lstStyle/>
          <a:p>
            <a:endParaRPr lang="nb-NO"/>
          </a:p>
        </p:txBody>
      </p:sp>
      <p:sp>
        <p:nvSpPr>
          <p:cNvPr id="2" name="Slide Number Placeholder 1">
            <a:extLst>
              <a:ext uri="{FF2B5EF4-FFF2-40B4-BE49-F238E27FC236}">
                <a16:creationId xmlns:a16="http://schemas.microsoft.com/office/drawing/2014/main" id="{CDFCEEF0-5036-5EE4-D42E-C80DAAC78C61}"/>
              </a:ext>
            </a:extLst>
          </p:cNvPr>
          <p:cNvSpPr>
            <a:spLocks noGrp="1"/>
          </p:cNvSpPr>
          <p:nvPr>
            <p:ph type="sldNum" sz="quarter" idx="12"/>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50</a:t>
            </a:fld>
            <a:endParaRPr lang="nb-NO" noProof="0"/>
          </a:p>
        </p:txBody>
      </p:sp>
      <p:graphicFrame>
        <p:nvGraphicFramePr>
          <p:cNvPr id="7" name="Content Placeholder 3">
            <a:extLst>
              <a:ext uri="{FF2B5EF4-FFF2-40B4-BE49-F238E27FC236}">
                <a16:creationId xmlns:a16="http://schemas.microsoft.com/office/drawing/2014/main" id="{61DE0109-02EF-188A-ACFA-CD1497FF5EB0}"/>
              </a:ext>
            </a:extLst>
          </p:cNvPr>
          <p:cNvGraphicFramePr>
            <a:graphicFrameLocks noGrp="1"/>
          </p:cNvGraphicFramePr>
          <p:nvPr>
            <p:ph idx="1"/>
            <p:extLst>
              <p:ext uri="{D42A27DB-BD31-4B8C-83A1-F6EECF244321}">
                <p14:modId xmlns:p14="http://schemas.microsoft.com/office/powerpoint/2010/main" val="1405056820"/>
              </p:ext>
            </p:extLst>
          </p:nvPr>
        </p:nvGraphicFramePr>
        <p:xfrm>
          <a:off x="839787" y="2097088"/>
          <a:ext cx="10512425" cy="410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454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Slide Number Placeholder 1">
            <a:extLst>
              <a:ext uri="{FF2B5EF4-FFF2-40B4-BE49-F238E27FC236}">
                <a16:creationId xmlns:a16="http://schemas.microsoft.com/office/drawing/2014/main" id="{8862C7D3-4E7C-30B1-4BC8-A6B9188B4C43}"/>
              </a:ext>
            </a:extLst>
          </p:cNvPr>
          <p:cNvSpPr>
            <a:spLocks noGrp="1"/>
          </p:cNvSpPr>
          <p:nvPr>
            <p:ph type="sldNum" sz="quarter" idx="16"/>
          </p:nvPr>
        </p:nvSpPr>
        <p:spPr>
          <a:xfrm>
            <a:off x="10568940" y="6200776"/>
            <a:ext cx="784860" cy="394335"/>
          </a:xfrm>
        </p:spPr>
        <p:txBody>
          <a:bodyPr/>
          <a:lstStyle/>
          <a:p>
            <a:pPr>
              <a:spcAft>
                <a:spcPts val="600"/>
              </a:spcAft>
            </a:pPr>
            <a:fld id="{261FDEBC-E42D-42D0-B9CA-24127F1B2280}" type="slidenum">
              <a:rPr lang="nb-NO" noProof="0" smtClean="0"/>
              <a:pPr>
                <a:spcAft>
                  <a:spcPts val="600"/>
                </a:spcAft>
              </a:pPr>
              <a:t>51</a:t>
            </a:fld>
            <a:endParaRPr lang="nb-NO" noProof="0"/>
          </a:p>
        </p:txBody>
      </p:sp>
      <p:sp>
        <p:nvSpPr>
          <p:cNvPr id="4" name="Title 3">
            <a:extLst>
              <a:ext uri="{FF2B5EF4-FFF2-40B4-BE49-F238E27FC236}">
                <a16:creationId xmlns:a16="http://schemas.microsoft.com/office/drawing/2014/main" id="{D08338C7-1DF7-0603-E5FA-AE3C068C77BF}"/>
              </a:ext>
            </a:extLst>
          </p:cNvPr>
          <p:cNvSpPr>
            <a:spLocks noGrp="1"/>
          </p:cNvSpPr>
          <p:nvPr>
            <p:ph type="title"/>
          </p:nvPr>
        </p:nvSpPr>
        <p:spPr>
          <a:xfrm>
            <a:off x="839788" y="728663"/>
            <a:ext cx="10512425" cy="1183958"/>
          </a:xfrm>
        </p:spPr>
        <p:txBody>
          <a:bodyPr anchor="t">
            <a:normAutofit/>
          </a:bodyPr>
          <a:lstStyle/>
          <a:p>
            <a:r>
              <a:rPr lang="nb-NO" dirty="0"/>
              <a:t>Rapportering</a:t>
            </a:r>
          </a:p>
        </p:txBody>
      </p:sp>
      <p:sp>
        <p:nvSpPr>
          <p:cNvPr id="5" name="Content Placeholder 4">
            <a:extLst>
              <a:ext uri="{FF2B5EF4-FFF2-40B4-BE49-F238E27FC236}">
                <a16:creationId xmlns:a16="http://schemas.microsoft.com/office/drawing/2014/main" id="{2BC4FBA9-9296-56BE-C1F7-E59B94377B8A}"/>
              </a:ext>
            </a:extLst>
          </p:cNvPr>
          <p:cNvSpPr>
            <a:spLocks noGrp="1"/>
          </p:cNvSpPr>
          <p:nvPr>
            <p:ph sz="quarter" idx="17"/>
          </p:nvPr>
        </p:nvSpPr>
        <p:spPr>
          <a:xfrm>
            <a:off x="839788" y="2097088"/>
            <a:ext cx="4932362" cy="4103687"/>
          </a:xfrm>
        </p:spPr>
        <p:txBody>
          <a:bodyPr>
            <a:normAutofit/>
          </a:bodyPr>
          <a:lstStyle/>
          <a:p>
            <a:r>
              <a:rPr lang="nb-NO" dirty="0"/>
              <a:t>Ledelse</a:t>
            </a:r>
          </a:p>
          <a:p>
            <a:endParaRPr lang="nb-NO" dirty="0"/>
          </a:p>
          <a:p>
            <a:r>
              <a:rPr lang="nb-NO" dirty="0"/>
              <a:t>Prosjekt</a:t>
            </a:r>
          </a:p>
          <a:p>
            <a:endParaRPr lang="nb-NO" dirty="0"/>
          </a:p>
          <a:p>
            <a:r>
              <a:rPr lang="nb-NO" dirty="0"/>
              <a:t>Team </a:t>
            </a:r>
          </a:p>
        </p:txBody>
      </p:sp>
      <p:sp>
        <p:nvSpPr>
          <p:cNvPr id="6" name="Text Placeholder 5">
            <a:extLst>
              <a:ext uri="{FF2B5EF4-FFF2-40B4-BE49-F238E27FC236}">
                <a16:creationId xmlns:a16="http://schemas.microsoft.com/office/drawing/2014/main" id="{2613F678-1DA1-B04D-B7D8-02CE4CA0D8B5}"/>
              </a:ext>
            </a:extLst>
          </p:cNvPr>
          <p:cNvSpPr>
            <a:spLocks noGrp="1"/>
          </p:cNvSpPr>
          <p:nvPr>
            <p:ph type="body" sz="quarter" idx="18"/>
          </p:nvPr>
        </p:nvSpPr>
        <p:spPr>
          <a:xfrm>
            <a:off x="839788" y="1304925"/>
            <a:ext cx="10512425" cy="608014"/>
          </a:xfrm>
        </p:spPr>
        <p:txBody>
          <a:bodyPr>
            <a:normAutofit/>
          </a:bodyPr>
          <a:lstStyle/>
          <a:p>
            <a:r>
              <a:rPr lang="nb-NO" u="sng" dirty="0"/>
              <a:t>Hvem</a:t>
            </a:r>
            <a:r>
              <a:rPr lang="nb-NO" dirty="0"/>
              <a:t> skal få </a:t>
            </a:r>
            <a:r>
              <a:rPr lang="nb-NO" u="sng" dirty="0"/>
              <a:t>hvilken</a:t>
            </a:r>
            <a:r>
              <a:rPr lang="nb-NO" dirty="0"/>
              <a:t> innsikt? </a:t>
            </a:r>
          </a:p>
        </p:txBody>
      </p:sp>
      <p:pic>
        <p:nvPicPr>
          <p:cNvPr id="4098" name="Picture 2" descr="Health Send GIF by OpenNotes">
            <a:extLst>
              <a:ext uri="{FF2B5EF4-FFF2-40B4-BE49-F238E27FC236}">
                <a16:creationId xmlns:a16="http://schemas.microsoft.com/office/drawing/2014/main" id="{EB688130-D7EA-FF23-8A72-A000FFCCFE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34982" y="2097088"/>
            <a:ext cx="4103687" cy="410368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476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0EB4-DAA7-68C1-C45B-AAF8CC6756DB}"/>
              </a:ext>
            </a:extLst>
          </p:cNvPr>
          <p:cNvSpPr>
            <a:spLocks noGrp="1"/>
          </p:cNvSpPr>
          <p:nvPr>
            <p:ph type="title"/>
          </p:nvPr>
        </p:nvSpPr>
        <p:spPr>
          <a:xfrm>
            <a:off x="4295776" y="2676524"/>
            <a:ext cx="6985564" cy="1739265"/>
          </a:xfrm>
        </p:spPr>
        <p:txBody>
          <a:bodyPr/>
          <a:lstStyle/>
          <a:p>
            <a:r>
              <a:rPr lang="nb-NO" dirty="0" err="1"/>
              <a:t>Trusselmodellering</a:t>
            </a:r>
            <a:endParaRPr lang="nb-NO" dirty="0"/>
          </a:p>
        </p:txBody>
      </p:sp>
      <p:sp>
        <p:nvSpPr>
          <p:cNvPr id="3" name="Text Placeholder 2">
            <a:extLst>
              <a:ext uri="{FF2B5EF4-FFF2-40B4-BE49-F238E27FC236}">
                <a16:creationId xmlns:a16="http://schemas.microsoft.com/office/drawing/2014/main" id="{7704D458-758D-2E1B-6978-086517D0144B}"/>
              </a:ext>
            </a:extLst>
          </p:cNvPr>
          <p:cNvSpPr>
            <a:spLocks noGrp="1"/>
          </p:cNvSpPr>
          <p:nvPr>
            <p:ph type="body" sz="quarter" idx="10"/>
          </p:nvPr>
        </p:nvSpPr>
        <p:spPr/>
        <p:txBody>
          <a:bodyPr/>
          <a:lstStyle/>
          <a:p>
            <a:r>
              <a:rPr lang="nb-NO" dirty="0"/>
              <a:t>Visualisering er gøy</a:t>
            </a:r>
          </a:p>
        </p:txBody>
      </p:sp>
      <p:sp>
        <p:nvSpPr>
          <p:cNvPr id="5" name="TextBox 4">
            <a:extLst>
              <a:ext uri="{FF2B5EF4-FFF2-40B4-BE49-F238E27FC236}">
                <a16:creationId xmlns:a16="http://schemas.microsoft.com/office/drawing/2014/main" id="{E034B153-2A32-DEB7-0ED0-2FA89E24CBF7}"/>
              </a:ext>
            </a:extLst>
          </p:cNvPr>
          <p:cNvSpPr txBox="1"/>
          <p:nvPr/>
        </p:nvSpPr>
        <p:spPr>
          <a:xfrm>
            <a:off x="117987" y="132424"/>
            <a:ext cx="6194322" cy="369332"/>
          </a:xfrm>
          <a:prstGeom prst="rect">
            <a:avLst/>
          </a:prstGeom>
          <a:noFill/>
        </p:spPr>
        <p:txBody>
          <a:bodyPr wrap="square">
            <a:spAutoFit/>
          </a:bodyPr>
          <a:lstStyle/>
          <a:p>
            <a:pPr algn="l"/>
            <a:r>
              <a:rPr lang="nb-NO" sz="1800" dirty="0">
                <a:solidFill>
                  <a:schemeClr val="bg2"/>
                </a:solidFill>
              </a:rPr>
              <a:t>Lærdom 4</a:t>
            </a:r>
          </a:p>
        </p:txBody>
      </p:sp>
    </p:spTree>
    <p:extLst>
      <p:ext uri="{BB962C8B-B14F-4D97-AF65-F5344CB8AC3E}">
        <p14:creationId xmlns:p14="http://schemas.microsoft.com/office/powerpoint/2010/main" val="3902941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804599-2517-B4F4-0168-6FBDC7D301B7}"/>
              </a:ext>
            </a:extLst>
          </p:cNvPr>
          <p:cNvSpPr>
            <a:spLocks noGrp="1"/>
          </p:cNvSpPr>
          <p:nvPr>
            <p:ph type="title"/>
          </p:nvPr>
        </p:nvSpPr>
        <p:spPr/>
        <p:txBody>
          <a:bodyPr/>
          <a:lstStyle/>
          <a:p>
            <a:r>
              <a:rPr lang="nb-NO" dirty="0"/>
              <a:t>Hva er </a:t>
            </a:r>
            <a:r>
              <a:rPr lang="nb-NO" dirty="0" err="1"/>
              <a:t>trusselmodellering</a:t>
            </a:r>
            <a:endParaRPr lang="nb-NO" dirty="0"/>
          </a:p>
        </p:txBody>
      </p:sp>
      <p:sp>
        <p:nvSpPr>
          <p:cNvPr id="5" name="Content Placeholder 4">
            <a:extLst>
              <a:ext uri="{FF2B5EF4-FFF2-40B4-BE49-F238E27FC236}">
                <a16:creationId xmlns:a16="http://schemas.microsoft.com/office/drawing/2014/main" id="{4B09C4C6-B61F-4D00-27A1-45D6B374A894}"/>
              </a:ext>
            </a:extLst>
          </p:cNvPr>
          <p:cNvSpPr>
            <a:spLocks noGrp="1"/>
          </p:cNvSpPr>
          <p:nvPr>
            <p:ph sz="quarter" idx="17"/>
          </p:nvPr>
        </p:nvSpPr>
        <p:spPr/>
        <p:txBody>
          <a:bodyPr>
            <a:normAutofit/>
          </a:bodyPr>
          <a:lstStyle/>
          <a:p>
            <a:r>
              <a:rPr lang="en-US" sz="3200" i="1" dirty="0"/>
              <a:t>“</a:t>
            </a:r>
            <a:r>
              <a:rPr lang="en-US" sz="3200" i="1" dirty="0" err="1"/>
              <a:t>Trusselmodellering</a:t>
            </a:r>
            <a:r>
              <a:rPr lang="en-US" sz="3200" i="1" dirty="0"/>
              <a:t> er </a:t>
            </a:r>
            <a:r>
              <a:rPr lang="en-US" sz="3200" i="1" dirty="0" err="1"/>
              <a:t>en</a:t>
            </a:r>
            <a:r>
              <a:rPr lang="en-US" sz="3200" i="1" dirty="0"/>
              <a:t> </a:t>
            </a:r>
            <a:r>
              <a:rPr lang="en-US" sz="3200" i="1" dirty="0" err="1"/>
              <a:t>prosess</a:t>
            </a:r>
            <a:r>
              <a:rPr lang="en-US" sz="3200" i="1" dirty="0"/>
              <a:t> </a:t>
            </a:r>
            <a:r>
              <a:rPr lang="en-US" sz="3200" i="1" dirty="0" err="1"/>
              <a:t>som</a:t>
            </a:r>
            <a:r>
              <a:rPr lang="en-US" sz="3200" i="1" dirty="0"/>
              <a:t> </a:t>
            </a:r>
            <a:r>
              <a:rPr lang="en-US" sz="3200" i="1" dirty="0" err="1"/>
              <a:t>går</a:t>
            </a:r>
            <a:r>
              <a:rPr lang="en-US" sz="3200" i="1" dirty="0"/>
              <a:t> </a:t>
            </a:r>
            <a:r>
              <a:rPr lang="en-US" sz="3200" i="1" dirty="0" err="1"/>
              <a:t>gjennom</a:t>
            </a:r>
            <a:r>
              <a:rPr lang="en-US" sz="3200" i="1" dirty="0"/>
              <a:t> </a:t>
            </a:r>
            <a:r>
              <a:rPr lang="en-US" sz="3200" i="1" dirty="0" err="1"/>
              <a:t>sikkerheten</a:t>
            </a:r>
            <a:r>
              <a:rPr lang="en-US" sz="3200" i="1" dirty="0"/>
              <a:t> </a:t>
            </a:r>
            <a:r>
              <a:rPr lang="en-US" sz="3200" i="1" dirty="0" err="1"/>
              <a:t>til</a:t>
            </a:r>
            <a:r>
              <a:rPr lang="en-US" sz="3200" i="1" dirty="0"/>
              <a:t> et system, </a:t>
            </a:r>
            <a:r>
              <a:rPr lang="en-US" sz="3200" i="1" dirty="0" err="1"/>
              <a:t>identifiserer</a:t>
            </a:r>
            <a:r>
              <a:rPr lang="en-US" sz="3200" i="1" dirty="0"/>
              <a:t> </a:t>
            </a:r>
            <a:r>
              <a:rPr lang="en-US" sz="3200" i="1" dirty="0" err="1"/>
              <a:t>problemområder</a:t>
            </a:r>
            <a:r>
              <a:rPr lang="en-US" sz="3200" i="1" dirty="0"/>
              <a:t>, </a:t>
            </a:r>
            <a:r>
              <a:rPr lang="en-US" sz="3200" i="1" dirty="0" err="1"/>
              <a:t>og</a:t>
            </a:r>
            <a:r>
              <a:rPr lang="en-US" sz="3200" i="1" dirty="0"/>
              <a:t> </a:t>
            </a:r>
            <a:r>
              <a:rPr lang="en-US" sz="3200" i="1" dirty="0" err="1"/>
              <a:t>evaluerer</a:t>
            </a:r>
            <a:r>
              <a:rPr lang="en-US" sz="3200" i="1" dirty="0"/>
              <a:t> </a:t>
            </a:r>
            <a:r>
              <a:rPr lang="en-US" sz="3200" i="1" dirty="0" err="1"/>
              <a:t>risikoen</a:t>
            </a:r>
            <a:r>
              <a:rPr lang="en-US" sz="3200" i="1" dirty="0"/>
              <a:t> </a:t>
            </a:r>
            <a:r>
              <a:rPr lang="en-US" sz="3200" i="1" dirty="0" err="1"/>
              <a:t>assosiert</a:t>
            </a:r>
            <a:r>
              <a:rPr lang="en-US" sz="3200" i="1" dirty="0"/>
              <a:t> med </a:t>
            </a:r>
            <a:r>
              <a:rPr lang="en-US" sz="3200" i="1" dirty="0" err="1"/>
              <a:t>hvert</a:t>
            </a:r>
            <a:r>
              <a:rPr lang="en-US" sz="3200" i="1" dirty="0"/>
              <a:t> </a:t>
            </a:r>
            <a:r>
              <a:rPr lang="en-US" sz="3200" i="1" dirty="0" err="1"/>
              <a:t>område</a:t>
            </a:r>
            <a:r>
              <a:rPr lang="en-US" sz="3200" i="1" dirty="0"/>
              <a:t>.“</a:t>
            </a:r>
          </a:p>
          <a:p>
            <a:endParaRPr lang="en-US" sz="3200" i="1" dirty="0"/>
          </a:p>
          <a:p>
            <a:pPr marL="0" indent="0">
              <a:buNone/>
            </a:pPr>
            <a:r>
              <a:rPr lang="en-US" sz="3200" b="1" dirty="0"/>
              <a:t>SINTEF</a:t>
            </a:r>
            <a:endParaRPr lang="nb-NO" sz="3200" b="1" dirty="0"/>
          </a:p>
        </p:txBody>
      </p:sp>
      <p:sp>
        <p:nvSpPr>
          <p:cNvPr id="6" name="Text Placeholder 5">
            <a:extLst>
              <a:ext uri="{FF2B5EF4-FFF2-40B4-BE49-F238E27FC236}">
                <a16:creationId xmlns:a16="http://schemas.microsoft.com/office/drawing/2014/main" id="{6434CB0A-D6E0-D316-6939-0476D1BA1492}"/>
              </a:ext>
            </a:extLst>
          </p:cNvPr>
          <p:cNvSpPr>
            <a:spLocks noGrp="1"/>
          </p:cNvSpPr>
          <p:nvPr>
            <p:ph type="body" sz="quarter" idx="18"/>
          </p:nvPr>
        </p:nvSpPr>
        <p:spPr/>
        <p:txBody>
          <a:bodyPr/>
          <a:lstStyle/>
          <a:p>
            <a:endParaRPr lang="nb-NO"/>
          </a:p>
        </p:txBody>
      </p:sp>
    </p:spTree>
    <p:extLst>
      <p:ext uri="{BB962C8B-B14F-4D97-AF65-F5344CB8AC3E}">
        <p14:creationId xmlns:p14="http://schemas.microsoft.com/office/powerpoint/2010/main" val="579392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D8F0F8-8BA1-5CDA-221D-4414CF685336}"/>
              </a:ext>
            </a:extLst>
          </p:cNvPr>
          <p:cNvSpPr>
            <a:spLocks noGrp="1"/>
          </p:cNvSpPr>
          <p:nvPr>
            <p:ph type="sldNum" sz="quarter" idx="16"/>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54</a:t>
            </a:fld>
            <a:endParaRPr lang="nb-NO" noProof="0"/>
          </a:p>
        </p:txBody>
      </p:sp>
      <p:sp>
        <p:nvSpPr>
          <p:cNvPr id="3" name="Title 2">
            <a:extLst>
              <a:ext uri="{FF2B5EF4-FFF2-40B4-BE49-F238E27FC236}">
                <a16:creationId xmlns:a16="http://schemas.microsoft.com/office/drawing/2014/main" id="{7F285332-0548-2217-19A1-0632761BAF1C}"/>
              </a:ext>
            </a:extLst>
          </p:cNvPr>
          <p:cNvSpPr>
            <a:spLocks noGrp="1"/>
          </p:cNvSpPr>
          <p:nvPr>
            <p:ph type="title"/>
          </p:nvPr>
        </p:nvSpPr>
        <p:spPr>
          <a:xfrm>
            <a:off x="839788" y="728663"/>
            <a:ext cx="10512425" cy="1183958"/>
          </a:xfrm>
        </p:spPr>
        <p:txBody>
          <a:bodyPr anchor="t">
            <a:normAutofit/>
          </a:bodyPr>
          <a:lstStyle/>
          <a:p>
            <a:r>
              <a:rPr lang="nb-NO" dirty="0"/>
              <a:t>Et hav av teknikker og metoder</a:t>
            </a:r>
          </a:p>
        </p:txBody>
      </p:sp>
      <p:pic>
        <p:nvPicPr>
          <p:cNvPr id="7" name="Picture 6" descr="Table&#10;&#10;Description automatically generated">
            <a:extLst>
              <a:ext uri="{FF2B5EF4-FFF2-40B4-BE49-F238E27FC236}">
                <a16:creationId xmlns:a16="http://schemas.microsoft.com/office/drawing/2014/main" id="{0F59805A-3947-6849-361A-58306F5AF2B1}"/>
              </a:ext>
            </a:extLst>
          </p:cNvPr>
          <p:cNvPicPr>
            <a:picLocks noChangeAspect="1"/>
          </p:cNvPicPr>
          <p:nvPr/>
        </p:nvPicPr>
        <p:blipFill>
          <a:blip r:embed="rId2"/>
          <a:stretch>
            <a:fillRect/>
          </a:stretch>
        </p:blipFill>
        <p:spPr>
          <a:xfrm>
            <a:off x="974328" y="2097088"/>
            <a:ext cx="4663281" cy="4103687"/>
          </a:xfrm>
          <a:prstGeom prst="rect">
            <a:avLst/>
          </a:prstGeom>
          <a:noFill/>
        </p:spPr>
      </p:pic>
      <p:sp>
        <p:nvSpPr>
          <p:cNvPr id="12" name="Text Placeholder 4">
            <a:extLst>
              <a:ext uri="{FF2B5EF4-FFF2-40B4-BE49-F238E27FC236}">
                <a16:creationId xmlns:a16="http://schemas.microsoft.com/office/drawing/2014/main" id="{A9557687-BD1F-125C-F19E-5CB2565FF17F}"/>
              </a:ext>
            </a:extLst>
          </p:cNvPr>
          <p:cNvSpPr>
            <a:spLocks noGrp="1"/>
          </p:cNvSpPr>
          <p:nvPr>
            <p:ph type="body" sz="quarter" idx="18"/>
          </p:nvPr>
        </p:nvSpPr>
        <p:spPr>
          <a:xfrm>
            <a:off x="839788" y="1304925"/>
            <a:ext cx="10512425" cy="608014"/>
          </a:xfrm>
        </p:spPr>
        <p:txBody>
          <a:bodyPr/>
          <a:lstStyle/>
          <a:p>
            <a:endParaRPr lang="en-US"/>
          </a:p>
        </p:txBody>
      </p:sp>
      <p:pic>
        <p:nvPicPr>
          <p:cNvPr id="6" name="Picture 5" descr="Table&#10;&#10;Description automatically generated">
            <a:extLst>
              <a:ext uri="{FF2B5EF4-FFF2-40B4-BE49-F238E27FC236}">
                <a16:creationId xmlns:a16="http://schemas.microsoft.com/office/drawing/2014/main" id="{FB74F933-3FAD-8B8C-9067-D7069676C2BA}"/>
              </a:ext>
            </a:extLst>
          </p:cNvPr>
          <p:cNvPicPr>
            <a:picLocks noChangeAspect="1"/>
          </p:cNvPicPr>
          <p:nvPr/>
        </p:nvPicPr>
        <p:blipFill>
          <a:blip r:embed="rId3"/>
          <a:stretch>
            <a:fillRect/>
          </a:stretch>
        </p:blipFill>
        <p:spPr>
          <a:xfrm>
            <a:off x="6419851" y="2193855"/>
            <a:ext cx="4933950" cy="3910153"/>
          </a:xfrm>
          <a:prstGeom prst="rect">
            <a:avLst/>
          </a:prstGeom>
          <a:noFill/>
        </p:spPr>
      </p:pic>
      <p:sp>
        <p:nvSpPr>
          <p:cNvPr id="8" name="TextBox 7">
            <a:extLst>
              <a:ext uri="{FF2B5EF4-FFF2-40B4-BE49-F238E27FC236}">
                <a16:creationId xmlns:a16="http://schemas.microsoft.com/office/drawing/2014/main" id="{78B905F0-697C-745F-C127-11A3A4E2E53B}"/>
              </a:ext>
            </a:extLst>
          </p:cNvPr>
          <p:cNvSpPr txBox="1"/>
          <p:nvPr/>
        </p:nvSpPr>
        <p:spPr>
          <a:xfrm flipH="1">
            <a:off x="-3413" y="6626409"/>
            <a:ext cx="11282043" cy="498917"/>
          </a:xfrm>
          <a:prstGeom prst="rect">
            <a:avLst/>
          </a:prstGeom>
          <a:noFill/>
        </p:spPr>
        <p:txBody>
          <a:bodyPr wrap="none" lIns="0" tIns="0" rIns="0" bIns="0" rtlCol="0">
            <a:noAutofit/>
          </a:bodyPr>
          <a:lstStyle/>
          <a:p>
            <a:pPr algn="l"/>
            <a:r>
              <a:rPr lang="en-US" sz="1600" dirty="0">
                <a:solidFill>
                  <a:schemeClr val="bg2"/>
                </a:solidFill>
                <a:effectLst/>
                <a:latin typeface="Arial" panose="020B0604020202020204" pitchFamily="34" charset="0"/>
              </a:rPr>
              <a:t>THREAT MODELING: A SUMMARY OF AVAILABLE METHODS, Carnegie Mellon SEI</a:t>
            </a:r>
            <a:endParaRPr lang="nb-NO" sz="1600" dirty="0">
              <a:solidFill>
                <a:schemeClr val="bg2"/>
              </a:solidFill>
            </a:endParaRPr>
          </a:p>
        </p:txBody>
      </p:sp>
    </p:spTree>
    <p:extLst>
      <p:ext uri="{BB962C8B-B14F-4D97-AF65-F5344CB8AC3E}">
        <p14:creationId xmlns:p14="http://schemas.microsoft.com/office/powerpoint/2010/main" val="2409900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E98433-EABD-38FD-0411-39CB8239E746}"/>
              </a:ext>
            </a:extLst>
          </p:cNvPr>
          <p:cNvSpPr>
            <a:spLocks noGrp="1"/>
          </p:cNvSpPr>
          <p:nvPr>
            <p:ph type="sldNum" sz="quarter" idx="16"/>
          </p:nvPr>
        </p:nvSpPr>
        <p:spPr/>
        <p:txBody>
          <a:bodyPr/>
          <a:lstStyle/>
          <a:p>
            <a:fld id="{261FDEBC-E42D-42D0-B9CA-24127F1B2280}" type="slidenum">
              <a:rPr lang="nb-NO" noProof="0" smtClean="0"/>
              <a:pPr/>
              <a:t>55</a:t>
            </a:fld>
            <a:endParaRPr lang="nb-NO" noProof="0"/>
          </a:p>
        </p:txBody>
      </p:sp>
      <p:sp>
        <p:nvSpPr>
          <p:cNvPr id="3" name="Title 2">
            <a:extLst>
              <a:ext uri="{FF2B5EF4-FFF2-40B4-BE49-F238E27FC236}">
                <a16:creationId xmlns:a16="http://schemas.microsoft.com/office/drawing/2014/main" id="{A655D30C-A382-1761-29E2-D83C5EEB6A8A}"/>
              </a:ext>
            </a:extLst>
          </p:cNvPr>
          <p:cNvSpPr>
            <a:spLocks noGrp="1"/>
          </p:cNvSpPr>
          <p:nvPr>
            <p:ph type="title"/>
          </p:nvPr>
        </p:nvSpPr>
        <p:spPr/>
        <p:txBody>
          <a:bodyPr/>
          <a:lstStyle/>
          <a:p>
            <a:r>
              <a:rPr lang="nb-NO" dirty="0" err="1"/>
              <a:t>Trusselmodellering</a:t>
            </a:r>
            <a:r>
              <a:rPr lang="nb-NO" dirty="0"/>
              <a:t> tar så lang tid...</a:t>
            </a:r>
          </a:p>
        </p:txBody>
      </p:sp>
      <p:sp>
        <p:nvSpPr>
          <p:cNvPr id="5" name="Text Placeholder 4">
            <a:extLst>
              <a:ext uri="{FF2B5EF4-FFF2-40B4-BE49-F238E27FC236}">
                <a16:creationId xmlns:a16="http://schemas.microsoft.com/office/drawing/2014/main" id="{CB33AA99-D9E6-13D6-4339-896CC53156DA}"/>
              </a:ext>
            </a:extLst>
          </p:cNvPr>
          <p:cNvSpPr>
            <a:spLocks noGrp="1"/>
          </p:cNvSpPr>
          <p:nvPr>
            <p:ph type="body" sz="quarter" idx="18"/>
          </p:nvPr>
        </p:nvSpPr>
        <p:spPr/>
        <p:txBody>
          <a:bodyPr/>
          <a:lstStyle/>
          <a:p>
            <a:r>
              <a:rPr lang="nb-NO" dirty="0"/>
              <a:t>Som de fleste av oss</a:t>
            </a:r>
          </a:p>
        </p:txBody>
      </p:sp>
      <p:pic>
        <p:nvPicPr>
          <p:cNvPr id="5122" name="Picture 2" descr="Episode 5 Nbc GIF by The Office">
            <a:extLst>
              <a:ext uri="{FF2B5EF4-FFF2-40B4-BE49-F238E27FC236}">
                <a16:creationId xmlns:a16="http://schemas.microsoft.com/office/drawing/2014/main" id="{5182195D-ED62-4C8C-A251-8959B47F4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173110"/>
            <a:ext cx="5621867" cy="468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993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19ECE-0CAD-3914-D8E3-0F96D0E5AE3C}"/>
              </a:ext>
            </a:extLst>
          </p:cNvPr>
          <p:cNvSpPr>
            <a:spLocks noGrp="1"/>
          </p:cNvSpPr>
          <p:nvPr>
            <p:ph type="sldNum" sz="quarter" idx="16"/>
          </p:nvPr>
        </p:nvSpPr>
        <p:spPr/>
        <p:txBody>
          <a:bodyPr/>
          <a:lstStyle/>
          <a:p>
            <a:fld id="{261FDEBC-E42D-42D0-B9CA-24127F1B2280}" type="slidenum">
              <a:rPr lang="nb-NO" noProof="0" smtClean="0"/>
              <a:pPr/>
              <a:t>56</a:t>
            </a:fld>
            <a:endParaRPr lang="nb-NO" noProof="0"/>
          </a:p>
        </p:txBody>
      </p:sp>
      <p:sp>
        <p:nvSpPr>
          <p:cNvPr id="3" name="Title 2">
            <a:extLst>
              <a:ext uri="{FF2B5EF4-FFF2-40B4-BE49-F238E27FC236}">
                <a16:creationId xmlns:a16="http://schemas.microsoft.com/office/drawing/2014/main" id="{E76A8333-2853-808B-6B93-058BD6F9D3C3}"/>
              </a:ext>
            </a:extLst>
          </p:cNvPr>
          <p:cNvSpPr>
            <a:spLocks noGrp="1"/>
          </p:cNvSpPr>
          <p:nvPr>
            <p:ph type="title"/>
          </p:nvPr>
        </p:nvSpPr>
        <p:spPr/>
        <p:txBody>
          <a:bodyPr/>
          <a:lstStyle/>
          <a:p>
            <a:r>
              <a:rPr lang="nb-NO" dirty="0" err="1"/>
              <a:t>Trusselmodellering</a:t>
            </a:r>
            <a:endParaRPr lang="nb-NO" dirty="0"/>
          </a:p>
        </p:txBody>
      </p:sp>
      <p:sp>
        <p:nvSpPr>
          <p:cNvPr id="4" name="Content Placeholder 3">
            <a:extLst>
              <a:ext uri="{FF2B5EF4-FFF2-40B4-BE49-F238E27FC236}">
                <a16:creationId xmlns:a16="http://schemas.microsoft.com/office/drawing/2014/main" id="{C325B6D4-662F-72F7-B4B4-9E78EEB477A6}"/>
              </a:ext>
            </a:extLst>
          </p:cNvPr>
          <p:cNvSpPr>
            <a:spLocks noGrp="1"/>
          </p:cNvSpPr>
          <p:nvPr>
            <p:ph sz="quarter" idx="17"/>
          </p:nvPr>
        </p:nvSpPr>
        <p:spPr>
          <a:xfrm>
            <a:off x="839789" y="2483063"/>
            <a:ext cx="5707316" cy="2605087"/>
          </a:xfrm>
          <a:ln>
            <a:solidFill>
              <a:schemeClr val="bg2"/>
            </a:solidFill>
          </a:ln>
        </p:spPr>
        <p:txBody>
          <a:bodyPr/>
          <a:lstStyle/>
          <a:p>
            <a:pPr>
              <a:buFont typeface="+mj-lt"/>
              <a:buAutoNum type="arabicPeriod"/>
            </a:pPr>
            <a:r>
              <a:rPr lang="en-US" b="1" dirty="0"/>
              <a:t> What are we working on?</a:t>
            </a:r>
            <a:endParaRPr lang="en-US" dirty="0"/>
          </a:p>
          <a:p>
            <a:pPr>
              <a:buFont typeface="+mj-lt"/>
              <a:buAutoNum type="arabicPeriod"/>
            </a:pPr>
            <a:r>
              <a:rPr lang="en-US" b="1" dirty="0"/>
              <a:t> What can go wrong?</a:t>
            </a:r>
            <a:endParaRPr lang="en-US" dirty="0"/>
          </a:p>
          <a:p>
            <a:pPr>
              <a:buFont typeface="+mj-lt"/>
              <a:buAutoNum type="arabicPeriod"/>
            </a:pPr>
            <a:r>
              <a:rPr lang="en-US" b="1" dirty="0"/>
              <a:t> What are we going to do about it?</a:t>
            </a:r>
            <a:endParaRPr lang="en-US" dirty="0"/>
          </a:p>
          <a:p>
            <a:pPr>
              <a:buFont typeface="+mj-lt"/>
              <a:buAutoNum type="arabicPeriod"/>
            </a:pPr>
            <a:r>
              <a:rPr lang="en-US" b="1" dirty="0"/>
              <a:t> Did we do a good job?</a:t>
            </a:r>
            <a:endParaRPr lang="en-US" dirty="0"/>
          </a:p>
        </p:txBody>
      </p:sp>
      <p:sp>
        <p:nvSpPr>
          <p:cNvPr id="5" name="Text Placeholder 4">
            <a:extLst>
              <a:ext uri="{FF2B5EF4-FFF2-40B4-BE49-F238E27FC236}">
                <a16:creationId xmlns:a16="http://schemas.microsoft.com/office/drawing/2014/main" id="{CFC376E2-F09A-C88C-8B20-AB6937C0B992}"/>
              </a:ext>
            </a:extLst>
          </p:cNvPr>
          <p:cNvSpPr>
            <a:spLocks noGrp="1"/>
          </p:cNvSpPr>
          <p:nvPr>
            <p:ph type="body" sz="quarter" idx="18"/>
          </p:nvPr>
        </p:nvSpPr>
        <p:spPr/>
        <p:txBody>
          <a:bodyPr/>
          <a:lstStyle/>
          <a:p>
            <a:r>
              <a:rPr lang="nb-NO" dirty="0"/>
              <a:t>4 spørsmål for en enkel </a:t>
            </a:r>
            <a:r>
              <a:rPr lang="nb-NO" dirty="0" err="1"/>
              <a:t>trusselmodellering</a:t>
            </a:r>
            <a:endParaRPr lang="nb-NO" dirty="0"/>
          </a:p>
        </p:txBody>
      </p:sp>
      <p:sp>
        <p:nvSpPr>
          <p:cNvPr id="6" name="TextBox 5">
            <a:extLst>
              <a:ext uri="{FF2B5EF4-FFF2-40B4-BE49-F238E27FC236}">
                <a16:creationId xmlns:a16="http://schemas.microsoft.com/office/drawing/2014/main" id="{7520AC8A-A83C-8314-79C3-06F6789AC37D}"/>
              </a:ext>
            </a:extLst>
          </p:cNvPr>
          <p:cNvSpPr txBox="1"/>
          <p:nvPr/>
        </p:nvSpPr>
        <p:spPr>
          <a:xfrm>
            <a:off x="191911" y="6465288"/>
            <a:ext cx="4301066" cy="259645"/>
          </a:xfrm>
          <a:prstGeom prst="rect">
            <a:avLst/>
          </a:prstGeom>
          <a:noFill/>
        </p:spPr>
        <p:txBody>
          <a:bodyPr wrap="none" lIns="0" tIns="0" rIns="0" bIns="0" rtlCol="0">
            <a:noAutofit/>
          </a:bodyPr>
          <a:lstStyle/>
          <a:p>
            <a:pPr algn="l"/>
            <a:r>
              <a:rPr lang="nb-NO" sz="1600" dirty="0" err="1">
                <a:solidFill>
                  <a:schemeClr val="bg2"/>
                </a:solidFill>
              </a:rPr>
              <a:t>https</a:t>
            </a:r>
            <a:r>
              <a:rPr lang="nb-NO" sz="1600" dirty="0">
                <a:solidFill>
                  <a:schemeClr val="bg2"/>
                </a:solidFill>
              </a:rPr>
              <a:t>://</a:t>
            </a:r>
            <a:r>
              <a:rPr lang="nb-NO" sz="1600" dirty="0" err="1">
                <a:solidFill>
                  <a:schemeClr val="bg2"/>
                </a:solidFill>
              </a:rPr>
              <a:t>www.threatmodelingmanifesto.org</a:t>
            </a:r>
            <a:r>
              <a:rPr lang="nb-NO" sz="1600" dirty="0">
                <a:solidFill>
                  <a:schemeClr val="bg2"/>
                </a:solidFill>
              </a:rPr>
              <a:t>/</a:t>
            </a:r>
          </a:p>
        </p:txBody>
      </p:sp>
      <p:pic>
        <p:nvPicPr>
          <p:cNvPr id="8" name="Graphic 7" descr="Head with gears outline">
            <a:extLst>
              <a:ext uri="{FF2B5EF4-FFF2-40B4-BE49-F238E27FC236}">
                <a16:creationId xmlns:a16="http://schemas.microsoft.com/office/drawing/2014/main" id="{A85A8FA5-0F44-46FC-0EDC-2FAB2546D2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3152" y="2483063"/>
            <a:ext cx="2961132" cy="2961132"/>
          </a:xfrm>
          <a:prstGeom prst="rect">
            <a:avLst/>
          </a:prstGeom>
        </p:spPr>
      </p:pic>
    </p:spTree>
    <p:extLst>
      <p:ext uri="{BB962C8B-B14F-4D97-AF65-F5344CB8AC3E}">
        <p14:creationId xmlns:p14="http://schemas.microsoft.com/office/powerpoint/2010/main" val="3782583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BE133B-AFFE-8BF0-0A55-76D20590E6BC}"/>
              </a:ext>
            </a:extLst>
          </p:cNvPr>
          <p:cNvSpPr>
            <a:spLocks noGrp="1"/>
          </p:cNvSpPr>
          <p:nvPr>
            <p:ph type="sldNum" sz="quarter" idx="16"/>
          </p:nvPr>
        </p:nvSpPr>
        <p:spPr/>
        <p:txBody>
          <a:bodyPr/>
          <a:lstStyle/>
          <a:p>
            <a:fld id="{261FDEBC-E42D-42D0-B9CA-24127F1B2280}" type="slidenum">
              <a:rPr lang="nb-NO" noProof="0" smtClean="0"/>
              <a:pPr/>
              <a:t>57</a:t>
            </a:fld>
            <a:endParaRPr lang="nb-NO" noProof="0"/>
          </a:p>
        </p:txBody>
      </p:sp>
      <p:sp>
        <p:nvSpPr>
          <p:cNvPr id="3" name="Title 2">
            <a:extLst>
              <a:ext uri="{FF2B5EF4-FFF2-40B4-BE49-F238E27FC236}">
                <a16:creationId xmlns:a16="http://schemas.microsoft.com/office/drawing/2014/main" id="{CD65F1CF-E59A-F96C-50EC-0C1AA599D718}"/>
              </a:ext>
            </a:extLst>
          </p:cNvPr>
          <p:cNvSpPr>
            <a:spLocks noGrp="1"/>
          </p:cNvSpPr>
          <p:nvPr>
            <p:ph type="title"/>
          </p:nvPr>
        </p:nvSpPr>
        <p:spPr>
          <a:xfrm>
            <a:off x="448945" y="2553533"/>
            <a:ext cx="10512425" cy="1183958"/>
          </a:xfrm>
        </p:spPr>
        <p:txBody>
          <a:bodyPr/>
          <a:lstStyle/>
          <a:p>
            <a:r>
              <a:rPr lang="nb-NO" dirty="0"/>
              <a:t>Hva om man trenger å gjøre en dypere analyse? </a:t>
            </a:r>
          </a:p>
        </p:txBody>
      </p:sp>
      <p:pic>
        <p:nvPicPr>
          <p:cNvPr id="9" name="Graphic 8" descr="Sunset scene with solid fill">
            <a:extLst>
              <a:ext uri="{FF2B5EF4-FFF2-40B4-BE49-F238E27FC236}">
                <a16:creationId xmlns:a16="http://schemas.microsoft.com/office/drawing/2014/main" id="{2A4CFB61-40C5-78B6-B1E1-DCCDFBFEF9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09482" y="4991863"/>
            <a:ext cx="2151888" cy="2151888"/>
          </a:xfrm>
          <a:prstGeom prst="rect">
            <a:avLst/>
          </a:prstGeom>
        </p:spPr>
      </p:pic>
    </p:spTree>
    <p:extLst>
      <p:ext uri="{BB962C8B-B14F-4D97-AF65-F5344CB8AC3E}">
        <p14:creationId xmlns:p14="http://schemas.microsoft.com/office/powerpoint/2010/main" val="1680902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2CD637-6D6D-AC69-8988-775F8EE20449}"/>
              </a:ext>
            </a:extLst>
          </p:cNvPr>
          <p:cNvSpPr>
            <a:spLocks noGrp="1"/>
          </p:cNvSpPr>
          <p:nvPr>
            <p:ph type="sldNum" sz="quarter" idx="16"/>
          </p:nvPr>
        </p:nvSpPr>
        <p:spPr>
          <a:xfrm>
            <a:off x="10568940" y="6200776"/>
            <a:ext cx="784860" cy="394335"/>
          </a:xfrm>
        </p:spPr>
        <p:txBody>
          <a:bodyPr anchor="ctr">
            <a:normAutofit/>
          </a:bodyPr>
          <a:lstStyle/>
          <a:p>
            <a:pPr>
              <a:spcAft>
                <a:spcPts val="600"/>
              </a:spcAft>
            </a:pPr>
            <a:fld id="{261FDEBC-E42D-42D0-B9CA-24127F1B2280}" type="slidenum">
              <a:rPr lang="nb-NO" noProof="0" smtClean="0"/>
              <a:pPr>
                <a:spcAft>
                  <a:spcPts val="600"/>
                </a:spcAft>
              </a:pPr>
              <a:t>58</a:t>
            </a:fld>
            <a:endParaRPr lang="nb-NO" noProof="0"/>
          </a:p>
        </p:txBody>
      </p:sp>
      <p:sp>
        <p:nvSpPr>
          <p:cNvPr id="3" name="Title 2">
            <a:extLst>
              <a:ext uri="{FF2B5EF4-FFF2-40B4-BE49-F238E27FC236}">
                <a16:creationId xmlns:a16="http://schemas.microsoft.com/office/drawing/2014/main" id="{8DF267BD-276A-6BC4-DF23-7387FA317EA1}"/>
              </a:ext>
            </a:extLst>
          </p:cNvPr>
          <p:cNvSpPr>
            <a:spLocks noGrp="1"/>
          </p:cNvSpPr>
          <p:nvPr>
            <p:ph type="title"/>
          </p:nvPr>
        </p:nvSpPr>
        <p:spPr>
          <a:xfrm>
            <a:off x="839788" y="728663"/>
            <a:ext cx="10512425" cy="1183958"/>
          </a:xfrm>
        </p:spPr>
        <p:txBody>
          <a:bodyPr anchor="t">
            <a:normAutofit/>
          </a:bodyPr>
          <a:lstStyle/>
          <a:p>
            <a:r>
              <a:rPr lang="nb-NO" dirty="0" err="1"/>
              <a:t>Trusselmodellering</a:t>
            </a:r>
            <a:r>
              <a:rPr lang="nb-NO" dirty="0"/>
              <a:t> </a:t>
            </a:r>
          </a:p>
        </p:txBody>
      </p:sp>
      <p:sp>
        <p:nvSpPr>
          <p:cNvPr id="5" name="Text Placeholder 4">
            <a:extLst>
              <a:ext uri="{FF2B5EF4-FFF2-40B4-BE49-F238E27FC236}">
                <a16:creationId xmlns:a16="http://schemas.microsoft.com/office/drawing/2014/main" id="{57B34DFE-D213-6E8F-5039-A04E5C7AD517}"/>
              </a:ext>
            </a:extLst>
          </p:cNvPr>
          <p:cNvSpPr>
            <a:spLocks noGrp="1"/>
          </p:cNvSpPr>
          <p:nvPr>
            <p:ph type="body" sz="quarter" idx="18"/>
          </p:nvPr>
        </p:nvSpPr>
        <p:spPr>
          <a:xfrm>
            <a:off x="839788" y="1304925"/>
            <a:ext cx="10512425" cy="608014"/>
          </a:xfrm>
        </p:spPr>
        <p:txBody>
          <a:bodyPr>
            <a:normAutofit/>
          </a:bodyPr>
          <a:lstStyle/>
          <a:p>
            <a:r>
              <a:rPr lang="nb-NO" dirty="0"/>
              <a:t>C4 + STRIDE = ❤️</a:t>
            </a:r>
          </a:p>
        </p:txBody>
      </p:sp>
      <p:sp>
        <p:nvSpPr>
          <p:cNvPr id="4" name="Content Placeholder 3">
            <a:extLst>
              <a:ext uri="{FF2B5EF4-FFF2-40B4-BE49-F238E27FC236}">
                <a16:creationId xmlns:a16="http://schemas.microsoft.com/office/drawing/2014/main" id="{A65800E3-DA71-8018-A457-087A5255ABD9}"/>
              </a:ext>
            </a:extLst>
          </p:cNvPr>
          <p:cNvSpPr>
            <a:spLocks noGrp="1"/>
          </p:cNvSpPr>
          <p:nvPr>
            <p:ph sz="quarter" idx="19"/>
          </p:nvPr>
        </p:nvSpPr>
        <p:spPr>
          <a:xfrm>
            <a:off x="6419851" y="2097088"/>
            <a:ext cx="4933950" cy="4103687"/>
          </a:xfrm>
        </p:spPr>
        <p:txBody>
          <a:bodyPr>
            <a:normAutofit/>
          </a:bodyPr>
          <a:lstStyle/>
          <a:p>
            <a:r>
              <a:rPr lang="nb-NO" dirty="0"/>
              <a:t>C4 metoden av Simon Brown</a:t>
            </a:r>
          </a:p>
          <a:p>
            <a:endParaRPr lang="nb-NO" dirty="0"/>
          </a:p>
          <a:p>
            <a:r>
              <a:rPr lang="nb-NO" dirty="0"/>
              <a:t>Kartlegging av dataflyt</a:t>
            </a:r>
          </a:p>
          <a:p>
            <a:endParaRPr lang="nb-NO" dirty="0"/>
          </a:p>
          <a:p>
            <a:r>
              <a:rPr lang="nb-NO" b="1" dirty="0"/>
              <a:t>STRIDE</a:t>
            </a:r>
            <a:r>
              <a:rPr lang="nb-NO" dirty="0"/>
              <a:t> som </a:t>
            </a:r>
            <a:r>
              <a:rPr lang="nb-NO" dirty="0" err="1"/>
              <a:t>trusselmodellering</a:t>
            </a:r>
            <a:endParaRPr lang="nb-NO" dirty="0"/>
          </a:p>
        </p:txBody>
      </p:sp>
      <p:pic>
        <p:nvPicPr>
          <p:cNvPr id="7" name="Picture 4">
            <a:extLst>
              <a:ext uri="{FF2B5EF4-FFF2-40B4-BE49-F238E27FC236}">
                <a16:creationId xmlns:a16="http://schemas.microsoft.com/office/drawing/2014/main" id="{C46C7DE0-F0A5-470B-A502-05D0A59F34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9788" y="2181960"/>
            <a:ext cx="5256212" cy="3705628"/>
          </a:xfrm>
          <a:prstGeom prst="rect">
            <a:avLst/>
          </a:prstGeom>
          <a:noFill/>
        </p:spPr>
      </p:pic>
    </p:spTree>
    <p:extLst>
      <p:ext uri="{BB962C8B-B14F-4D97-AF65-F5344CB8AC3E}">
        <p14:creationId xmlns:p14="http://schemas.microsoft.com/office/powerpoint/2010/main" val="216676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E0CA16-F05D-760E-79B9-31CE40504E12}"/>
              </a:ext>
            </a:extLst>
          </p:cNvPr>
          <p:cNvSpPr>
            <a:spLocks noGrp="1"/>
          </p:cNvSpPr>
          <p:nvPr>
            <p:ph type="sldNum" sz="quarter" idx="16"/>
          </p:nvPr>
        </p:nvSpPr>
        <p:spPr/>
        <p:txBody>
          <a:bodyPr/>
          <a:lstStyle/>
          <a:p>
            <a:fld id="{261FDEBC-E42D-42D0-B9CA-24127F1B2280}" type="slidenum">
              <a:rPr lang="nb-NO" noProof="0" smtClean="0"/>
              <a:pPr/>
              <a:t>59</a:t>
            </a:fld>
            <a:endParaRPr lang="nb-NO" noProof="0"/>
          </a:p>
        </p:txBody>
      </p:sp>
      <p:sp>
        <p:nvSpPr>
          <p:cNvPr id="3" name="Title 2">
            <a:extLst>
              <a:ext uri="{FF2B5EF4-FFF2-40B4-BE49-F238E27FC236}">
                <a16:creationId xmlns:a16="http://schemas.microsoft.com/office/drawing/2014/main" id="{52588AE1-38A2-4082-F772-8D6B19BD7FBC}"/>
              </a:ext>
            </a:extLst>
          </p:cNvPr>
          <p:cNvSpPr>
            <a:spLocks noGrp="1"/>
          </p:cNvSpPr>
          <p:nvPr>
            <p:ph type="title"/>
          </p:nvPr>
        </p:nvSpPr>
        <p:spPr/>
        <p:txBody>
          <a:bodyPr/>
          <a:lstStyle/>
          <a:p>
            <a:r>
              <a:rPr lang="nb-NO" dirty="0"/>
              <a:t>C4</a:t>
            </a:r>
          </a:p>
        </p:txBody>
      </p:sp>
      <p:sp>
        <p:nvSpPr>
          <p:cNvPr id="4" name="Content Placeholder 3">
            <a:extLst>
              <a:ext uri="{FF2B5EF4-FFF2-40B4-BE49-F238E27FC236}">
                <a16:creationId xmlns:a16="http://schemas.microsoft.com/office/drawing/2014/main" id="{259C8CF6-5E16-5855-5098-E0707411A37F}"/>
              </a:ext>
            </a:extLst>
          </p:cNvPr>
          <p:cNvSpPr>
            <a:spLocks noGrp="1"/>
          </p:cNvSpPr>
          <p:nvPr>
            <p:ph sz="quarter" idx="17"/>
          </p:nvPr>
        </p:nvSpPr>
        <p:spPr/>
        <p:txBody>
          <a:bodyPr/>
          <a:lstStyle/>
          <a:p>
            <a:endParaRPr lang="nb-NO"/>
          </a:p>
        </p:txBody>
      </p:sp>
      <p:sp>
        <p:nvSpPr>
          <p:cNvPr id="5" name="Text Placeholder 4">
            <a:extLst>
              <a:ext uri="{FF2B5EF4-FFF2-40B4-BE49-F238E27FC236}">
                <a16:creationId xmlns:a16="http://schemas.microsoft.com/office/drawing/2014/main" id="{050CF5E7-08E2-3A84-CAAA-F2A719C4DA37}"/>
              </a:ext>
            </a:extLst>
          </p:cNvPr>
          <p:cNvSpPr>
            <a:spLocks noGrp="1"/>
          </p:cNvSpPr>
          <p:nvPr>
            <p:ph type="body" sz="quarter" idx="18"/>
          </p:nvPr>
        </p:nvSpPr>
        <p:spPr/>
        <p:txBody>
          <a:bodyPr/>
          <a:lstStyle/>
          <a:p>
            <a:endParaRPr lang="nb-NO"/>
          </a:p>
        </p:txBody>
      </p:sp>
      <p:sp>
        <p:nvSpPr>
          <p:cNvPr id="6" name="Content Placeholder 5">
            <a:extLst>
              <a:ext uri="{FF2B5EF4-FFF2-40B4-BE49-F238E27FC236}">
                <a16:creationId xmlns:a16="http://schemas.microsoft.com/office/drawing/2014/main" id="{3DE94278-E9A5-A216-5387-1AD636EB4A45}"/>
              </a:ext>
            </a:extLst>
          </p:cNvPr>
          <p:cNvSpPr>
            <a:spLocks noGrp="1"/>
          </p:cNvSpPr>
          <p:nvPr>
            <p:ph sz="quarter" idx="19"/>
          </p:nvPr>
        </p:nvSpPr>
        <p:spPr/>
        <p:txBody>
          <a:bodyPr/>
          <a:lstStyle/>
          <a:p>
            <a:endParaRPr lang="nb-NO"/>
          </a:p>
        </p:txBody>
      </p:sp>
    </p:spTree>
    <p:extLst>
      <p:ext uri="{BB962C8B-B14F-4D97-AF65-F5344CB8AC3E}">
        <p14:creationId xmlns:p14="http://schemas.microsoft.com/office/powerpoint/2010/main" val="129326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2BEFCF4-15FF-3E42-A45C-95A68E40C966}"/>
              </a:ext>
            </a:extLst>
          </p:cNvPr>
          <p:cNvSpPr/>
          <p:nvPr/>
        </p:nvSpPr>
        <p:spPr>
          <a:xfrm>
            <a:off x="506300" y="1750708"/>
            <a:ext cx="2718148" cy="2624203"/>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a:solidFill>
                  <a:schemeClr val="bg1"/>
                </a:solidFill>
              </a:rPr>
              <a:t>Sikkerhet</a:t>
            </a:r>
            <a:endParaRPr lang="en-US" dirty="0">
              <a:solidFill>
                <a:schemeClr val="bg1"/>
              </a:solidFill>
            </a:endParaRPr>
          </a:p>
        </p:txBody>
      </p:sp>
      <p:sp>
        <p:nvSpPr>
          <p:cNvPr id="7" name="Oval 6">
            <a:extLst>
              <a:ext uri="{FF2B5EF4-FFF2-40B4-BE49-F238E27FC236}">
                <a16:creationId xmlns:a16="http://schemas.microsoft.com/office/drawing/2014/main" id="{4B79E44E-AECC-604A-A81A-A1D939FD2AC6}"/>
              </a:ext>
            </a:extLst>
          </p:cNvPr>
          <p:cNvSpPr/>
          <p:nvPr/>
        </p:nvSpPr>
        <p:spPr>
          <a:xfrm>
            <a:off x="8606578" y="1750707"/>
            <a:ext cx="2718148" cy="2624203"/>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br>
              <a:rPr lang="nb-NO" dirty="0">
                <a:solidFill>
                  <a:schemeClr val="bg1"/>
                </a:solidFill>
              </a:rPr>
            </a:br>
            <a:br>
              <a:rPr lang="nb-NO" dirty="0">
                <a:solidFill>
                  <a:schemeClr val="bg1"/>
                </a:solidFill>
              </a:rPr>
            </a:br>
            <a:r>
              <a:rPr lang="nb-NO" dirty="0">
                <a:solidFill>
                  <a:schemeClr val="bg1"/>
                </a:solidFill>
              </a:rPr>
              <a:t>Organisasjon og </a:t>
            </a:r>
            <a:br>
              <a:rPr lang="nb-NO" dirty="0">
                <a:solidFill>
                  <a:schemeClr val="bg1"/>
                </a:solidFill>
              </a:rPr>
            </a:br>
            <a:r>
              <a:rPr lang="nb-NO" dirty="0">
                <a:solidFill>
                  <a:schemeClr val="bg1"/>
                </a:solidFill>
              </a:rPr>
              <a:t>Prosess</a:t>
            </a:r>
          </a:p>
        </p:txBody>
      </p:sp>
      <p:sp>
        <p:nvSpPr>
          <p:cNvPr id="8" name="Oval 7">
            <a:extLst>
              <a:ext uri="{FF2B5EF4-FFF2-40B4-BE49-F238E27FC236}">
                <a16:creationId xmlns:a16="http://schemas.microsoft.com/office/drawing/2014/main" id="{87C25548-E795-DF4D-A76D-45891FBDAC61}"/>
              </a:ext>
            </a:extLst>
          </p:cNvPr>
          <p:cNvSpPr/>
          <p:nvPr/>
        </p:nvSpPr>
        <p:spPr>
          <a:xfrm>
            <a:off x="4580117" y="1750707"/>
            <a:ext cx="2718148" cy="2624203"/>
          </a:xfrm>
          <a:prstGeom prst="ellipse">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solidFill>
                  <a:schemeClr val="bg1"/>
                </a:solidFill>
              </a:rPr>
              <a:t>Teknologi</a:t>
            </a:r>
            <a:endParaRPr lang="en-US" dirty="0">
              <a:solidFill>
                <a:schemeClr val="bg1"/>
              </a:solidFill>
            </a:endParaRPr>
          </a:p>
        </p:txBody>
      </p:sp>
      <p:sp>
        <p:nvSpPr>
          <p:cNvPr id="9" name="Oval 8">
            <a:extLst>
              <a:ext uri="{FF2B5EF4-FFF2-40B4-BE49-F238E27FC236}">
                <a16:creationId xmlns:a16="http://schemas.microsoft.com/office/drawing/2014/main" id="{AC3AF116-F733-9846-B4B2-66307FF378CE}"/>
              </a:ext>
            </a:extLst>
          </p:cNvPr>
          <p:cNvSpPr/>
          <p:nvPr/>
        </p:nvSpPr>
        <p:spPr>
          <a:xfrm>
            <a:off x="5253721" y="2580359"/>
            <a:ext cx="1323584" cy="1353203"/>
          </a:xfrm>
          <a:prstGeom prst="ellipse">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ysClr val="windowText" lastClr="000000"/>
                </a:solidFill>
              </a:rPr>
              <a:t>X</a:t>
            </a:r>
          </a:p>
        </p:txBody>
      </p:sp>
      <p:pic>
        <p:nvPicPr>
          <p:cNvPr id="12" name="Picture 11">
            <a:extLst>
              <a:ext uri="{FF2B5EF4-FFF2-40B4-BE49-F238E27FC236}">
                <a16:creationId xmlns:a16="http://schemas.microsoft.com/office/drawing/2014/main" id="{C3362A3C-D7DE-6A49-B134-1FCED9929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550" y="2342494"/>
            <a:ext cx="441281" cy="441281"/>
          </a:xfrm>
          <a:prstGeom prst="rect">
            <a:avLst/>
          </a:prstGeom>
        </p:spPr>
      </p:pic>
      <p:pic>
        <p:nvPicPr>
          <p:cNvPr id="13" name="Picture 12">
            <a:extLst>
              <a:ext uri="{FF2B5EF4-FFF2-40B4-BE49-F238E27FC236}">
                <a16:creationId xmlns:a16="http://schemas.microsoft.com/office/drawing/2014/main" id="{A084AE26-7AFB-124D-868A-E60BE5C11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637" y="2289449"/>
            <a:ext cx="364031" cy="483041"/>
          </a:xfrm>
          <a:prstGeom prst="rect">
            <a:avLst/>
          </a:prstGeom>
        </p:spPr>
      </p:pic>
      <p:pic>
        <p:nvPicPr>
          <p:cNvPr id="15" name="Picture 14">
            <a:extLst>
              <a:ext uri="{FF2B5EF4-FFF2-40B4-BE49-F238E27FC236}">
                <a16:creationId xmlns:a16="http://schemas.microsoft.com/office/drawing/2014/main" id="{2AA18E69-8692-9040-886B-C85FF426C8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813" y="2342494"/>
            <a:ext cx="469122" cy="475730"/>
          </a:xfrm>
          <a:prstGeom prst="rect">
            <a:avLst/>
          </a:prstGeom>
        </p:spPr>
      </p:pic>
      <p:sp>
        <p:nvSpPr>
          <p:cNvPr id="4" name="TextBox 3">
            <a:extLst>
              <a:ext uri="{FF2B5EF4-FFF2-40B4-BE49-F238E27FC236}">
                <a16:creationId xmlns:a16="http://schemas.microsoft.com/office/drawing/2014/main" id="{B9713FBA-EEDD-54FE-4A99-D34E469C2530}"/>
              </a:ext>
            </a:extLst>
          </p:cNvPr>
          <p:cNvSpPr txBox="1"/>
          <p:nvPr/>
        </p:nvSpPr>
        <p:spPr>
          <a:xfrm>
            <a:off x="1614008" y="730293"/>
            <a:ext cx="0" cy="0"/>
          </a:xfrm>
          <a:prstGeom prst="rect">
            <a:avLst/>
          </a:prstGeom>
          <a:noFill/>
        </p:spPr>
        <p:txBody>
          <a:bodyPr wrap="none" lIns="0" tIns="0" rIns="0" bIns="0" rtlCol="0">
            <a:noAutofit/>
          </a:bodyPr>
          <a:lstStyle/>
          <a:p>
            <a:pPr algn="l"/>
            <a:endParaRPr lang="nb-NO" sz="1600" dirty="0">
              <a:solidFill>
                <a:srgbClr val="C00000"/>
              </a:solidFill>
            </a:endParaRPr>
          </a:p>
        </p:txBody>
      </p:sp>
    </p:spTree>
    <p:extLst>
      <p:ext uri="{BB962C8B-B14F-4D97-AF65-F5344CB8AC3E}">
        <p14:creationId xmlns:p14="http://schemas.microsoft.com/office/powerpoint/2010/main" val="1055098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 0 L 0 0.25 E" pathEditMode="relative" ptsTypes="">
                                      <p:cBhvr>
                                        <p:cTn id="30" dur="2000" fill="hold"/>
                                        <p:tgtEl>
                                          <p:spTgt spid="12"/>
                                        </p:tgtEl>
                                        <p:attrNameLst>
                                          <p:attrName>ppt_x</p:attrName>
                                          <p:attrName>ppt_y</p:attrName>
                                        </p:attrNameLst>
                                      </p:cBhvr>
                                    </p:animMotion>
                                  </p:childTnLst>
                                </p:cTn>
                              </p:par>
                              <p:par>
                                <p:cTn id="31" presetID="42" presetClass="path" presetSubtype="0" accel="50000" decel="50000" fill="hold" grpId="1" nodeType="withEffect">
                                  <p:stCondLst>
                                    <p:cond delay="0"/>
                                  </p:stCondLst>
                                  <p:childTnLst>
                                    <p:animMotion origin="layout" path="M 0 0 L 0 0.25 E" pathEditMode="relative" ptsTypes="">
                                      <p:cBhvr>
                                        <p:cTn id="32" dur="2000" fill="hold"/>
                                        <p:tgtEl>
                                          <p:spTgt spid="8"/>
                                        </p:tgtEl>
                                        <p:attrNameLst>
                                          <p:attrName>ppt_x</p:attrName>
                                          <p:attrName>ppt_y</p:attrName>
                                        </p:attrNameLst>
                                      </p:cBhvr>
                                    </p:animMotion>
                                  </p:childTnLst>
                                </p:cTn>
                              </p:par>
                              <p:par>
                                <p:cTn id="33" presetID="0" presetClass="path" presetSubtype="0" accel="50000" decel="50000" fill="hold" grpId="1" nodeType="withEffect">
                                  <p:stCondLst>
                                    <p:cond delay="0"/>
                                  </p:stCondLst>
                                  <p:childTnLst>
                                    <p:animMotion origin="layout" path="M 0 0 L 0.26198 0 " pathEditMode="relative" ptsTypes="AA">
                                      <p:cBhvr>
                                        <p:cTn id="34" dur="2000" fill="hold"/>
                                        <p:tgtEl>
                                          <p:spTgt spid="6"/>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26198 0 " pathEditMode="relative" ptsTypes="AA">
                                      <p:cBhvr>
                                        <p:cTn id="36" dur="2000" fill="hold"/>
                                        <p:tgtEl>
                                          <p:spTgt spid="15"/>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2.29167E-6 -1.48148E-6 L -0.2461 0.00093 " pathEditMode="relative" rAng="0" ptsTypes="AA">
                                      <p:cBhvr>
                                        <p:cTn id="38" dur="2000" fill="hold"/>
                                        <p:tgtEl>
                                          <p:spTgt spid="13"/>
                                        </p:tgtEl>
                                        <p:attrNameLst>
                                          <p:attrName>ppt_x</p:attrName>
                                          <p:attrName>ppt_y</p:attrName>
                                        </p:attrNameLst>
                                      </p:cBhvr>
                                      <p:rCtr x="-12305" y="46"/>
                                    </p:animMotion>
                                  </p:childTnLst>
                                </p:cTn>
                              </p:par>
                              <p:par>
                                <p:cTn id="39" presetID="0" presetClass="path" presetSubtype="0" accel="50000" decel="50000" fill="hold" grpId="1" nodeType="withEffect">
                                  <p:stCondLst>
                                    <p:cond delay="0"/>
                                  </p:stCondLst>
                                  <p:childTnLst>
                                    <p:animMotion origin="layout" path="M 0.00013 2.22222E-6 L -0.24558 0.00278 " pathEditMode="relative" rAng="0" ptsTypes="AA">
                                      <p:cBhvr>
                                        <p:cTn id="40" dur="2000" fill="hold"/>
                                        <p:tgtEl>
                                          <p:spTgt spid="7"/>
                                        </p:tgtEl>
                                        <p:attrNameLst>
                                          <p:attrName>ppt_x</p:attrName>
                                          <p:attrName>ppt_y</p:attrName>
                                        </p:attrNameLst>
                                      </p:cBhvr>
                                      <p:rCtr x="-12292" y="13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DDAF36-C80E-C83F-C3A1-69A80F7F5874}"/>
              </a:ext>
            </a:extLst>
          </p:cNvPr>
          <p:cNvSpPr>
            <a:spLocks noGrp="1"/>
          </p:cNvSpPr>
          <p:nvPr>
            <p:ph type="sldNum" sz="quarter" idx="16"/>
          </p:nvPr>
        </p:nvSpPr>
        <p:spPr/>
        <p:txBody>
          <a:bodyPr/>
          <a:lstStyle/>
          <a:p>
            <a:fld id="{261FDEBC-E42D-42D0-B9CA-24127F1B2280}" type="slidenum">
              <a:rPr lang="nb-NO" noProof="0" smtClean="0"/>
              <a:pPr/>
              <a:t>60</a:t>
            </a:fld>
            <a:endParaRPr lang="nb-NO" noProof="0"/>
          </a:p>
        </p:txBody>
      </p:sp>
      <p:pic>
        <p:nvPicPr>
          <p:cNvPr id="7" name="Picture 4">
            <a:extLst>
              <a:ext uri="{FF2B5EF4-FFF2-40B4-BE49-F238E27FC236}">
                <a16:creationId xmlns:a16="http://schemas.microsoft.com/office/drawing/2014/main" id="{F35BFE00-2A6F-D6B8-D630-E5A01216CA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2167" y="1"/>
            <a:ext cx="9727663" cy="6858000"/>
          </a:xfrm>
          <a:prstGeom prst="rect">
            <a:avLst/>
          </a:prstGeom>
          <a:noFill/>
        </p:spPr>
      </p:pic>
    </p:spTree>
    <p:extLst>
      <p:ext uri="{BB962C8B-B14F-4D97-AF65-F5344CB8AC3E}">
        <p14:creationId xmlns:p14="http://schemas.microsoft.com/office/powerpoint/2010/main" val="30399286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EEB87FF-A1F1-12FE-9815-9CE53309F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187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EE7FD16-A530-39C9-F114-792350FC8F02}"/>
              </a:ext>
            </a:extLst>
          </p:cNvPr>
          <p:cNvSpPr>
            <a:spLocks noGrp="1"/>
          </p:cNvSpPr>
          <p:nvPr>
            <p:ph type="pic" sz="quarter" idx="15"/>
          </p:nvPr>
        </p:nvSpPr>
        <p:spPr/>
      </p:sp>
      <p:sp>
        <p:nvSpPr>
          <p:cNvPr id="3" name="Title 2">
            <a:extLst>
              <a:ext uri="{FF2B5EF4-FFF2-40B4-BE49-F238E27FC236}">
                <a16:creationId xmlns:a16="http://schemas.microsoft.com/office/drawing/2014/main" id="{038DA4F8-21F9-9B0C-5EF0-F2DF270BF72B}"/>
              </a:ext>
            </a:extLst>
          </p:cNvPr>
          <p:cNvSpPr>
            <a:spLocks noGrp="1"/>
          </p:cNvSpPr>
          <p:nvPr>
            <p:ph type="title"/>
          </p:nvPr>
        </p:nvSpPr>
        <p:spPr/>
        <p:txBody>
          <a:bodyPr/>
          <a:lstStyle/>
          <a:p>
            <a:r>
              <a:rPr lang="nb-NO" dirty="0"/>
              <a:t>STRIDE</a:t>
            </a:r>
          </a:p>
        </p:txBody>
      </p:sp>
    </p:spTree>
    <p:extLst>
      <p:ext uri="{BB962C8B-B14F-4D97-AF65-F5344CB8AC3E}">
        <p14:creationId xmlns:p14="http://schemas.microsoft.com/office/powerpoint/2010/main" val="43648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3AE588-2049-3257-4333-7871F2BF3912}"/>
              </a:ext>
            </a:extLst>
          </p:cNvPr>
          <p:cNvSpPr>
            <a:spLocks noGrp="1"/>
          </p:cNvSpPr>
          <p:nvPr>
            <p:ph type="sldNum" sz="quarter" idx="16"/>
          </p:nvPr>
        </p:nvSpPr>
        <p:spPr/>
        <p:txBody>
          <a:bodyPr/>
          <a:lstStyle/>
          <a:p>
            <a:fld id="{261FDEBC-E42D-42D0-B9CA-24127F1B2280}" type="slidenum">
              <a:rPr lang="nb-NO" noProof="0" smtClean="0"/>
              <a:pPr/>
              <a:t>63</a:t>
            </a:fld>
            <a:endParaRPr lang="nb-NO" noProof="0"/>
          </a:p>
        </p:txBody>
      </p:sp>
      <p:sp>
        <p:nvSpPr>
          <p:cNvPr id="3" name="Title 2">
            <a:extLst>
              <a:ext uri="{FF2B5EF4-FFF2-40B4-BE49-F238E27FC236}">
                <a16:creationId xmlns:a16="http://schemas.microsoft.com/office/drawing/2014/main" id="{040A8D7D-3038-6340-F711-FAD22B24954D}"/>
              </a:ext>
            </a:extLst>
          </p:cNvPr>
          <p:cNvSpPr>
            <a:spLocks noGrp="1"/>
          </p:cNvSpPr>
          <p:nvPr>
            <p:ph type="title"/>
          </p:nvPr>
        </p:nvSpPr>
        <p:spPr/>
        <p:txBody>
          <a:bodyPr/>
          <a:lstStyle/>
          <a:p>
            <a:r>
              <a:rPr lang="nb-NO" b="0" dirty="0"/>
              <a:t>STRIDE</a:t>
            </a:r>
          </a:p>
        </p:txBody>
      </p:sp>
      <p:sp>
        <p:nvSpPr>
          <p:cNvPr id="4" name="Content Placeholder 3">
            <a:extLst>
              <a:ext uri="{FF2B5EF4-FFF2-40B4-BE49-F238E27FC236}">
                <a16:creationId xmlns:a16="http://schemas.microsoft.com/office/drawing/2014/main" id="{10D6C217-CBDC-0E05-D559-1AE551646561}"/>
              </a:ext>
            </a:extLst>
          </p:cNvPr>
          <p:cNvSpPr>
            <a:spLocks noGrp="1"/>
          </p:cNvSpPr>
          <p:nvPr>
            <p:ph sz="quarter" idx="17"/>
          </p:nvPr>
        </p:nvSpPr>
        <p:spPr/>
        <p:txBody>
          <a:bodyPr/>
          <a:lstStyle/>
          <a:p>
            <a:pPr marL="0" indent="0">
              <a:buNone/>
            </a:pPr>
            <a:r>
              <a:rPr lang="nb-NO" b="1" dirty="0"/>
              <a:t>STRIDE</a:t>
            </a:r>
            <a:r>
              <a:rPr lang="nb-NO" dirty="0"/>
              <a:t> </a:t>
            </a:r>
          </a:p>
          <a:p>
            <a:r>
              <a:rPr lang="nb-NO" dirty="0" err="1"/>
              <a:t>Spoofing</a:t>
            </a:r>
            <a:r>
              <a:rPr lang="nb-NO" dirty="0"/>
              <a:t>  </a:t>
            </a:r>
          </a:p>
          <a:p>
            <a:r>
              <a:rPr lang="nb-NO" dirty="0" err="1"/>
              <a:t>Tampering</a:t>
            </a:r>
            <a:endParaRPr lang="nb-NO" dirty="0"/>
          </a:p>
          <a:p>
            <a:r>
              <a:rPr lang="nb-NO" dirty="0" err="1"/>
              <a:t>Repudiation</a:t>
            </a:r>
            <a:r>
              <a:rPr lang="nb-NO" dirty="0"/>
              <a:t> </a:t>
            </a:r>
          </a:p>
          <a:p>
            <a:r>
              <a:rPr lang="nb-NO" dirty="0"/>
              <a:t>Information </a:t>
            </a:r>
            <a:r>
              <a:rPr lang="nb-NO" dirty="0" err="1"/>
              <a:t>Disclosure</a:t>
            </a:r>
            <a:r>
              <a:rPr lang="nb-NO" dirty="0"/>
              <a:t> </a:t>
            </a:r>
          </a:p>
          <a:p>
            <a:r>
              <a:rPr lang="nb-NO" dirty="0" err="1"/>
              <a:t>Denial</a:t>
            </a:r>
            <a:r>
              <a:rPr lang="nb-NO" dirty="0"/>
              <a:t> </a:t>
            </a:r>
            <a:r>
              <a:rPr lang="nb-NO" dirty="0" err="1"/>
              <a:t>of</a:t>
            </a:r>
            <a:r>
              <a:rPr lang="nb-NO" dirty="0"/>
              <a:t> Service</a:t>
            </a:r>
          </a:p>
          <a:p>
            <a:r>
              <a:rPr lang="nb-NO" dirty="0" err="1"/>
              <a:t>Elevation</a:t>
            </a:r>
            <a:r>
              <a:rPr lang="nb-NO" dirty="0"/>
              <a:t> </a:t>
            </a:r>
            <a:r>
              <a:rPr lang="nb-NO" dirty="0" err="1"/>
              <a:t>of</a:t>
            </a:r>
            <a:r>
              <a:rPr lang="nb-NO" dirty="0"/>
              <a:t> </a:t>
            </a:r>
            <a:r>
              <a:rPr lang="nb-NO" dirty="0" err="1"/>
              <a:t>Privleges</a:t>
            </a:r>
            <a:r>
              <a:rPr lang="nb-NO" dirty="0"/>
              <a:t> </a:t>
            </a:r>
          </a:p>
        </p:txBody>
      </p:sp>
      <p:sp>
        <p:nvSpPr>
          <p:cNvPr id="5" name="Text Placeholder 4">
            <a:extLst>
              <a:ext uri="{FF2B5EF4-FFF2-40B4-BE49-F238E27FC236}">
                <a16:creationId xmlns:a16="http://schemas.microsoft.com/office/drawing/2014/main" id="{880A3FA3-5A8C-5E36-2EAC-BE505E8EF93A}"/>
              </a:ext>
            </a:extLst>
          </p:cNvPr>
          <p:cNvSpPr>
            <a:spLocks noGrp="1"/>
          </p:cNvSpPr>
          <p:nvPr>
            <p:ph type="body" sz="quarter" idx="18"/>
          </p:nvPr>
        </p:nvSpPr>
        <p:spPr/>
        <p:txBody>
          <a:bodyPr/>
          <a:lstStyle/>
          <a:p>
            <a:r>
              <a:rPr lang="nb-NO" dirty="0"/>
              <a:t>Fokuserer både på sikkerhet</a:t>
            </a:r>
          </a:p>
        </p:txBody>
      </p:sp>
      <p:sp>
        <p:nvSpPr>
          <p:cNvPr id="9" name="Content Placeholder 8">
            <a:extLst>
              <a:ext uri="{FF2B5EF4-FFF2-40B4-BE49-F238E27FC236}">
                <a16:creationId xmlns:a16="http://schemas.microsoft.com/office/drawing/2014/main" id="{FFAB428D-E57F-2C8C-49A2-8363B74FB743}"/>
              </a:ext>
            </a:extLst>
          </p:cNvPr>
          <p:cNvSpPr>
            <a:spLocks noGrp="1"/>
          </p:cNvSpPr>
          <p:nvPr>
            <p:ph sz="quarter" idx="19"/>
          </p:nvPr>
        </p:nvSpPr>
        <p:spPr/>
        <p:txBody>
          <a:bodyPr/>
          <a:lstStyle/>
          <a:p>
            <a:pPr marL="0" indent="0">
              <a:buNone/>
            </a:pPr>
            <a:r>
              <a:rPr lang="nb-NO" b="1" dirty="0"/>
              <a:t>Sikkerhetsdomener</a:t>
            </a:r>
          </a:p>
          <a:p>
            <a:r>
              <a:rPr lang="nb-NO" dirty="0" err="1"/>
              <a:t>Authenticity</a:t>
            </a:r>
            <a:endParaRPr lang="nb-NO" dirty="0"/>
          </a:p>
          <a:p>
            <a:r>
              <a:rPr lang="nb-NO" dirty="0" err="1"/>
              <a:t>Integrity</a:t>
            </a:r>
            <a:endParaRPr lang="nb-NO" dirty="0"/>
          </a:p>
          <a:p>
            <a:r>
              <a:rPr lang="nb-NO" dirty="0"/>
              <a:t>Non-</a:t>
            </a:r>
            <a:r>
              <a:rPr lang="nb-NO" dirty="0" err="1"/>
              <a:t>repudiability</a:t>
            </a:r>
            <a:endParaRPr lang="nb-NO" dirty="0"/>
          </a:p>
          <a:p>
            <a:r>
              <a:rPr lang="nb-NO" dirty="0" err="1"/>
              <a:t>Confidentiality</a:t>
            </a:r>
            <a:endParaRPr lang="nb-NO" dirty="0"/>
          </a:p>
          <a:p>
            <a:r>
              <a:rPr lang="nb-NO" dirty="0" err="1"/>
              <a:t>Availability</a:t>
            </a:r>
            <a:endParaRPr lang="nb-NO" dirty="0"/>
          </a:p>
          <a:p>
            <a:r>
              <a:rPr lang="nb-NO" dirty="0" err="1"/>
              <a:t>Authorization</a:t>
            </a:r>
            <a:endParaRPr lang="nb-NO" dirty="0"/>
          </a:p>
        </p:txBody>
      </p:sp>
      <p:cxnSp>
        <p:nvCxnSpPr>
          <p:cNvPr id="12" name="Straight Arrow Connector 11">
            <a:extLst>
              <a:ext uri="{FF2B5EF4-FFF2-40B4-BE49-F238E27FC236}">
                <a16:creationId xmlns:a16="http://schemas.microsoft.com/office/drawing/2014/main" id="{9AE22D4F-0F92-A5FD-515C-4A6DAFEBF293}"/>
              </a:ext>
            </a:extLst>
          </p:cNvPr>
          <p:cNvCxnSpPr>
            <a:cxnSpLocks/>
          </p:cNvCxnSpPr>
          <p:nvPr/>
        </p:nvCxnSpPr>
        <p:spPr>
          <a:xfrm>
            <a:off x="2488019" y="2849526"/>
            <a:ext cx="36079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1DD94B-61FF-432B-EA6B-8C1093F5F52C}"/>
              </a:ext>
            </a:extLst>
          </p:cNvPr>
          <p:cNvCxnSpPr>
            <a:cxnSpLocks/>
          </p:cNvCxnSpPr>
          <p:nvPr/>
        </p:nvCxnSpPr>
        <p:spPr>
          <a:xfrm>
            <a:off x="2682949" y="3429000"/>
            <a:ext cx="3413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74DF30-BF37-1C21-A5C6-464938C6902A}"/>
              </a:ext>
            </a:extLst>
          </p:cNvPr>
          <p:cNvCxnSpPr>
            <a:cxnSpLocks/>
          </p:cNvCxnSpPr>
          <p:nvPr/>
        </p:nvCxnSpPr>
        <p:spPr>
          <a:xfrm>
            <a:off x="2929270" y="4040373"/>
            <a:ext cx="3166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A1A39-A776-9178-1E10-9B52BC397688}"/>
              </a:ext>
            </a:extLst>
          </p:cNvPr>
          <p:cNvCxnSpPr>
            <a:cxnSpLocks/>
          </p:cNvCxnSpPr>
          <p:nvPr/>
        </p:nvCxnSpPr>
        <p:spPr>
          <a:xfrm>
            <a:off x="4635796" y="4572001"/>
            <a:ext cx="1460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93595E-C3E2-1F9B-0FA0-BEF99302D017}"/>
              </a:ext>
            </a:extLst>
          </p:cNvPr>
          <p:cNvCxnSpPr>
            <a:cxnSpLocks/>
          </p:cNvCxnSpPr>
          <p:nvPr/>
        </p:nvCxnSpPr>
        <p:spPr>
          <a:xfrm>
            <a:off x="3636335" y="5167424"/>
            <a:ext cx="2459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310FF4-9CC0-8854-C081-8F4C08E74B0C}"/>
              </a:ext>
            </a:extLst>
          </p:cNvPr>
          <p:cNvCxnSpPr>
            <a:cxnSpLocks/>
          </p:cNvCxnSpPr>
          <p:nvPr/>
        </p:nvCxnSpPr>
        <p:spPr>
          <a:xfrm>
            <a:off x="4322135" y="5784112"/>
            <a:ext cx="1773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247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B367AA-4802-F9B6-8268-576921EE61DA}"/>
              </a:ext>
            </a:extLst>
          </p:cNvPr>
          <p:cNvSpPr>
            <a:spLocks noGrp="1"/>
          </p:cNvSpPr>
          <p:nvPr>
            <p:ph type="sldNum" sz="quarter" idx="16"/>
          </p:nvPr>
        </p:nvSpPr>
        <p:spPr/>
        <p:txBody>
          <a:bodyPr/>
          <a:lstStyle/>
          <a:p>
            <a:fld id="{261FDEBC-E42D-42D0-B9CA-24127F1B2280}" type="slidenum">
              <a:rPr lang="nb-NO" noProof="0" smtClean="0"/>
              <a:pPr/>
              <a:t>64</a:t>
            </a:fld>
            <a:endParaRPr lang="nb-NO" noProof="0"/>
          </a:p>
        </p:txBody>
      </p:sp>
      <p:sp>
        <p:nvSpPr>
          <p:cNvPr id="3" name="Title 2">
            <a:extLst>
              <a:ext uri="{FF2B5EF4-FFF2-40B4-BE49-F238E27FC236}">
                <a16:creationId xmlns:a16="http://schemas.microsoft.com/office/drawing/2014/main" id="{35F9196A-ABC4-857C-3300-64AFC17DC29B}"/>
              </a:ext>
            </a:extLst>
          </p:cNvPr>
          <p:cNvSpPr>
            <a:spLocks noGrp="1"/>
          </p:cNvSpPr>
          <p:nvPr>
            <p:ph type="title"/>
          </p:nvPr>
        </p:nvSpPr>
        <p:spPr/>
        <p:txBody>
          <a:bodyPr/>
          <a:lstStyle/>
          <a:p>
            <a:r>
              <a:rPr lang="nb-NO" dirty="0"/>
              <a:t>Metodikk</a:t>
            </a:r>
          </a:p>
        </p:txBody>
      </p:sp>
      <p:sp>
        <p:nvSpPr>
          <p:cNvPr id="4" name="Content Placeholder 3">
            <a:extLst>
              <a:ext uri="{FF2B5EF4-FFF2-40B4-BE49-F238E27FC236}">
                <a16:creationId xmlns:a16="http://schemas.microsoft.com/office/drawing/2014/main" id="{95387306-201D-6DF3-C949-274744B5E844}"/>
              </a:ext>
            </a:extLst>
          </p:cNvPr>
          <p:cNvSpPr>
            <a:spLocks noGrp="1"/>
          </p:cNvSpPr>
          <p:nvPr>
            <p:ph sz="quarter" idx="17"/>
          </p:nvPr>
        </p:nvSpPr>
        <p:spPr/>
        <p:txBody>
          <a:bodyPr>
            <a:normAutofit/>
          </a:bodyPr>
          <a:lstStyle/>
          <a:p>
            <a:r>
              <a:rPr lang="nb-NO" dirty="0"/>
              <a:t>Bruk C4 metodikken for å </a:t>
            </a:r>
            <a:r>
              <a:rPr lang="nb-NO" b="1" dirty="0"/>
              <a:t>kartlegge dataflyt</a:t>
            </a:r>
          </a:p>
          <a:p>
            <a:endParaRPr lang="nb-NO" dirty="0"/>
          </a:p>
          <a:p>
            <a:pPr marL="0" indent="0">
              <a:buNone/>
            </a:pPr>
            <a:endParaRPr lang="nb-NO" dirty="0"/>
          </a:p>
          <a:p>
            <a:r>
              <a:rPr lang="nb-NO" dirty="0"/>
              <a:t>Tid: 1-4 timer (avhenger </a:t>
            </a:r>
            <a:r>
              <a:rPr lang="nb-NO" b="1" u="sng" dirty="0"/>
              <a:t>veldig</a:t>
            </a:r>
            <a:r>
              <a:rPr lang="nb-NO" dirty="0"/>
              <a:t> på prosjektet)</a:t>
            </a:r>
          </a:p>
          <a:p>
            <a:endParaRPr lang="nb-NO" dirty="0"/>
          </a:p>
          <a:p>
            <a:endParaRPr lang="nb-NO" dirty="0"/>
          </a:p>
        </p:txBody>
      </p:sp>
      <p:sp>
        <p:nvSpPr>
          <p:cNvPr id="5" name="Text Placeholder 4">
            <a:extLst>
              <a:ext uri="{FF2B5EF4-FFF2-40B4-BE49-F238E27FC236}">
                <a16:creationId xmlns:a16="http://schemas.microsoft.com/office/drawing/2014/main" id="{867DDDFC-6A9B-8235-7485-9429887D504B}"/>
              </a:ext>
            </a:extLst>
          </p:cNvPr>
          <p:cNvSpPr>
            <a:spLocks noGrp="1"/>
          </p:cNvSpPr>
          <p:nvPr>
            <p:ph type="body" sz="quarter" idx="18"/>
          </p:nvPr>
        </p:nvSpPr>
        <p:spPr/>
        <p:txBody>
          <a:bodyPr/>
          <a:lstStyle/>
          <a:p>
            <a:endParaRPr lang="nb-NO"/>
          </a:p>
        </p:txBody>
      </p:sp>
      <p:sp>
        <p:nvSpPr>
          <p:cNvPr id="6" name="Content Placeholder 5">
            <a:extLst>
              <a:ext uri="{FF2B5EF4-FFF2-40B4-BE49-F238E27FC236}">
                <a16:creationId xmlns:a16="http://schemas.microsoft.com/office/drawing/2014/main" id="{510967DD-C7D0-C364-9A03-E07829622F4D}"/>
              </a:ext>
            </a:extLst>
          </p:cNvPr>
          <p:cNvSpPr>
            <a:spLocks noGrp="1"/>
          </p:cNvSpPr>
          <p:nvPr>
            <p:ph sz="quarter" idx="19"/>
          </p:nvPr>
        </p:nvSpPr>
        <p:spPr/>
        <p:txBody>
          <a:bodyPr/>
          <a:lstStyle/>
          <a:p>
            <a:r>
              <a:rPr lang="nb-NO" dirty="0"/>
              <a:t>Bruk STRIDE for å kartlegge sårbarheter i hver enkelt «container» og kommunikasjon mellom. </a:t>
            </a:r>
          </a:p>
          <a:p>
            <a:pPr marL="0" indent="0">
              <a:buNone/>
            </a:pPr>
            <a:endParaRPr lang="nb-NO" dirty="0"/>
          </a:p>
          <a:p>
            <a:r>
              <a:rPr lang="nb-NO" dirty="0"/>
              <a:t>Tid: 1-2 timer (avhenger av </a:t>
            </a:r>
            <a:r>
              <a:rPr lang="nb-NO" b="1" u="sng" dirty="0"/>
              <a:t>skopet</a:t>
            </a:r>
            <a:r>
              <a:rPr lang="nb-NO" dirty="0"/>
              <a:t> på systemet) </a:t>
            </a:r>
          </a:p>
        </p:txBody>
      </p:sp>
    </p:spTree>
    <p:extLst>
      <p:ext uri="{BB962C8B-B14F-4D97-AF65-F5344CB8AC3E}">
        <p14:creationId xmlns:p14="http://schemas.microsoft.com/office/powerpoint/2010/main" val="3292760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EE5EB8-D488-2DF6-265C-7D36C94D24E3}"/>
              </a:ext>
            </a:extLst>
          </p:cNvPr>
          <p:cNvSpPr>
            <a:spLocks noGrp="1"/>
          </p:cNvSpPr>
          <p:nvPr>
            <p:ph type="sldNum" sz="quarter" idx="16"/>
          </p:nvPr>
        </p:nvSpPr>
        <p:spPr/>
        <p:txBody>
          <a:bodyPr/>
          <a:lstStyle/>
          <a:p>
            <a:fld id="{261FDEBC-E42D-42D0-B9CA-24127F1B2280}" type="slidenum">
              <a:rPr lang="nb-NO" noProof="0" smtClean="0"/>
              <a:pPr/>
              <a:t>65</a:t>
            </a:fld>
            <a:endParaRPr lang="nb-NO" noProof="0"/>
          </a:p>
        </p:txBody>
      </p:sp>
      <p:sp>
        <p:nvSpPr>
          <p:cNvPr id="3" name="Title 2">
            <a:extLst>
              <a:ext uri="{FF2B5EF4-FFF2-40B4-BE49-F238E27FC236}">
                <a16:creationId xmlns:a16="http://schemas.microsoft.com/office/drawing/2014/main" id="{5B201EA0-0BA6-6BB8-D22C-617118C13981}"/>
              </a:ext>
            </a:extLst>
          </p:cNvPr>
          <p:cNvSpPr>
            <a:spLocks noGrp="1"/>
          </p:cNvSpPr>
          <p:nvPr>
            <p:ph type="title"/>
          </p:nvPr>
        </p:nvSpPr>
        <p:spPr/>
        <p:txBody>
          <a:bodyPr/>
          <a:lstStyle/>
          <a:p>
            <a:r>
              <a:rPr lang="nb-NO" dirty="0"/>
              <a:t>Metodikken</a:t>
            </a:r>
          </a:p>
        </p:txBody>
      </p:sp>
      <p:sp>
        <p:nvSpPr>
          <p:cNvPr id="5" name="Text Placeholder 4">
            <a:extLst>
              <a:ext uri="{FF2B5EF4-FFF2-40B4-BE49-F238E27FC236}">
                <a16:creationId xmlns:a16="http://schemas.microsoft.com/office/drawing/2014/main" id="{D2D8305F-EDA2-C85D-1FE1-A6B57EE92448}"/>
              </a:ext>
            </a:extLst>
          </p:cNvPr>
          <p:cNvSpPr>
            <a:spLocks noGrp="1"/>
          </p:cNvSpPr>
          <p:nvPr>
            <p:ph type="body" sz="quarter" idx="18"/>
          </p:nvPr>
        </p:nvSpPr>
        <p:spPr/>
        <p:txBody>
          <a:bodyPr/>
          <a:lstStyle/>
          <a:p>
            <a:endParaRPr lang="nb-NO"/>
          </a:p>
        </p:txBody>
      </p:sp>
      <p:graphicFrame>
        <p:nvGraphicFramePr>
          <p:cNvPr id="7" name="Diagram 6">
            <a:extLst>
              <a:ext uri="{FF2B5EF4-FFF2-40B4-BE49-F238E27FC236}">
                <a16:creationId xmlns:a16="http://schemas.microsoft.com/office/drawing/2014/main" id="{25CA197D-99AD-9446-050A-D144F30A03A1}"/>
              </a:ext>
            </a:extLst>
          </p:cNvPr>
          <p:cNvGraphicFramePr/>
          <p:nvPr>
            <p:extLst>
              <p:ext uri="{D42A27DB-BD31-4B8C-83A1-F6EECF244321}">
                <p14:modId xmlns:p14="http://schemas.microsoft.com/office/powerpoint/2010/main" val="118425092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6491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6C7F89-18CD-E632-0EDD-356C21120922}"/>
              </a:ext>
            </a:extLst>
          </p:cNvPr>
          <p:cNvSpPr>
            <a:spLocks noGrp="1"/>
          </p:cNvSpPr>
          <p:nvPr>
            <p:ph type="sldNum" sz="quarter" idx="16"/>
          </p:nvPr>
        </p:nvSpPr>
        <p:spPr/>
        <p:txBody>
          <a:bodyPr/>
          <a:lstStyle/>
          <a:p>
            <a:fld id="{261FDEBC-E42D-42D0-B9CA-24127F1B2280}" type="slidenum">
              <a:rPr lang="nb-NO" noProof="0" smtClean="0"/>
              <a:pPr/>
              <a:t>66</a:t>
            </a:fld>
            <a:endParaRPr lang="nb-NO" noProof="0"/>
          </a:p>
        </p:txBody>
      </p:sp>
      <p:sp>
        <p:nvSpPr>
          <p:cNvPr id="3" name="Title 2">
            <a:extLst>
              <a:ext uri="{FF2B5EF4-FFF2-40B4-BE49-F238E27FC236}">
                <a16:creationId xmlns:a16="http://schemas.microsoft.com/office/drawing/2014/main" id="{CD1D0E25-DB2C-6A9A-8E9A-796A9EC0B422}"/>
              </a:ext>
            </a:extLst>
          </p:cNvPr>
          <p:cNvSpPr>
            <a:spLocks noGrp="1"/>
          </p:cNvSpPr>
          <p:nvPr>
            <p:ph type="title"/>
          </p:nvPr>
        </p:nvSpPr>
        <p:spPr>
          <a:xfrm>
            <a:off x="839787" y="555747"/>
            <a:ext cx="10512425" cy="1183958"/>
          </a:xfrm>
        </p:spPr>
        <p:txBody>
          <a:bodyPr/>
          <a:lstStyle/>
          <a:p>
            <a:r>
              <a:rPr lang="nb-NO" dirty="0"/>
              <a:t>Hva er forskjellen på </a:t>
            </a:r>
            <a:r>
              <a:rPr lang="nb-NO" dirty="0" err="1"/>
              <a:t>trusselmodellering</a:t>
            </a:r>
            <a:r>
              <a:rPr lang="nb-NO" dirty="0"/>
              <a:t> og risikovurdering?</a:t>
            </a:r>
          </a:p>
        </p:txBody>
      </p:sp>
      <p:sp>
        <p:nvSpPr>
          <p:cNvPr id="7" name="TextBox 6">
            <a:extLst>
              <a:ext uri="{FF2B5EF4-FFF2-40B4-BE49-F238E27FC236}">
                <a16:creationId xmlns:a16="http://schemas.microsoft.com/office/drawing/2014/main" id="{71D5713C-7026-67F1-72C6-797576DB3B5B}"/>
              </a:ext>
            </a:extLst>
          </p:cNvPr>
          <p:cNvSpPr txBox="1"/>
          <p:nvPr/>
        </p:nvSpPr>
        <p:spPr>
          <a:xfrm>
            <a:off x="384559" y="3862698"/>
            <a:ext cx="6507797" cy="1017052"/>
          </a:xfrm>
          <a:prstGeom prst="rect">
            <a:avLst/>
          </a:prstGeom>
          <a:noFill/>
        </p:spPr>
        <p:txBody>
          <a:bodyPr wrap="none" lIns="0" tIns="0" rIns="0" bIns="0" rtlCol="0">
            <a:noAutofit/>
          </a:bodyPr>
          <a:lstStyle/>
          <a:p>
            <a:pPr algn="l"/>
            <a:r>
              <a:rPr lang="nb-NO" sz="2000" b="1" dirty="0" err="1">
                <a:solidFill>
                  <a:schemeClr val="bg2"/>
                </a:solidFill>
              </a:rPr>
              <a:t>Trusselmodellering</a:t>
            </a:r>
            <a:r>
              <a:rPr lang="nb-NO" sz="2000" dirty="0">
                <a:solidFill>
                  <a:schemeClr val="bg2"/>
                </a:solidFill>
              </a:rPr>
              <a:t> = Dataflyt + </a:t>
            </a:r>
            <a:r>
              <a:rPr lang="nb-NO" sz="2000" dirty="0" err="1">
                <a:solidFill>
                  <a:schemeClr val="bg2"/>
                </a:solidFill>
              </a:rPr>
              <a:t>trusselanalyse</a:t>
            </a:r>
            <a:r>
              <a:rPr lang="nb-NO" sz="2000" dirty="0">
                <a:solidFill>
                  <a:schemeClr val="bg2"/>
                </a:solidFill>
              </a:rPr>
              <a:t> </a:t>
            </a:r>
          </a:p>
        </p:txBody>
      </p:sp>
      <p:cxnSp>
        <p:nvCxnSpPr>
          <p:cNvPr id="9" name="Straight Arrow Connector 8">
            <a:extLst>
              <a:ext uri="{FF2B5EF4-FFF2-40B4-BE49-F238E27FC236}">
                <a16:creationId xmlns:a16="http://schemas.microsoft.com/office/drawing/2014/main" id="{BA265430-5EC2-EC91-6B49-6F94ECF68F5E}"/>
              </a:ext>
            </a:extLst>
          </p:cNvPr>
          <p:cNvCxnSpPr>
            <a:cxnSpLocks/>
          </p:cNvCxnSpPr>
          <p:nvPr/>
        </p:nvCxnSpPr>
        <p:spPr>
          <a:xfrm>
            <a:off x="6263355" y="4041686"/>
            <a:ext cx="1895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2A0160-25D9-4DD6-6ECB-A2635C4ECAA0}"/>
              </a:ext>
            </a:extLst>
          </p:cNvPr>
          <p:cNvSpPr txBox="1"/>
          <p:nvPr/>
        </p:nvSpPr>
        <p:spPr>
          <a:xfrm>
            <a:off x="8564073" y="3906929"/>
            <a:ext cx="2342324" cy="1017009"/>
          </a:xfrm>
          <a:prstGeom prst="rect">
            <a:avLst/>
          </a:prstGeom>
          <a:noFill/>
        </p:spPr>
        <p:txBody>
          <a:bodyPr wrap="none" lIns="0" tIns="0" rIns="0" bIns="0" rtlCol="0">
            <a:noAutofit/>
          </a:bodyPr>
          <a:lstStyle/>
          <a:p>
            <a:pPr algn="l"/>
            <a:r>
              <a:rPr lang="nb-NO" sz="2000" b="1" dirty="0">
                <a:solidFill>
                  <a:schemeClr val="bg2"/>
                </a:solidFill>
              </a:rPr>
              <a:t>Risikovurdering</a:t>
            </a:r>
          </a:p>
        </p:txBody>
      </p:sp>
      <p:sp>
        <p:nvSpPr>
          <p:cNvPr id="11" name="TextBox 10">
            <a:extLst>
              <a:ext uri="{FF2B5EF4-FFF2-40B4-BE49-F238E27FC236}">
                <a16:creationId xmlns:a16="http://schemas.microsoft.com/office/drawing/2014/main" id="{5C2EA6A5-88B6-B4DA-ACD1-B20F5D7255D2}"/>
              </a:ext>
            </a:extLst>
          </p:cNvPr>
          <p:cNvSpPr txBox="1"/>
          <p:nvPr/>
        </p:nvSpPr>
        <p:spPr>
          <a:xfrm>
            <a:off x="8564073" y="4254794"/>
            <a:ext cx="3706667" cy="1017009"/>
          </a:xfrm>
          <a:prstGeom prst="rect">
            <a:avLst/>
          </a:prstGeom>
          <a:noFill/>
        </p:spPr>
        <p:txBody>
          <a:bodyPr wrap="none" lIns="0" tIns="0" rIns="0" bIns="0" rtlCol="0">
            <a:noAutofit/>
          </a:bodyPr>
          <a:lstStyle/>
          <a:p>
            <a:pPr algn="l"/>
            <a:r>
              <a:rPr lang="nb-NO" sz="2000" dirty="0">
                <a:solidFill>
                  <a:schemeClr val="bg2"/>
                </a:solidFill>
              </a:rPr>
              <a:t>Frekvens og konsekvens </a:t>
            </a:r>
            <a:br>
              <a:rPr lang="nb-NO" sz="2000" dirty="0">
                <a:solidFill>
                  <a:schemeClr val="bg2"/>
                </a:solidFill>
              </a:rPr>
            </a:br>
            <a:r>
              <a:rPr lang="nb-NO" sz="2000" dirty="0">
                <a:solidFill>
                  <a:schemeClr val="bg2"/>
                </a:solidFill>
              </a:rPr>
              <a:t>Preventive tiltak</a:t>
            </a:r>
          </a:p>
        </p:txBody>
      </p:sp>
      <p:pic>
        <p:nvPicPr>
          <p:cNvPr id="12" name="Graphic 11">
            <a:extLst>
              <a:ext uri="{FF2B5EF4-FFF2-40B4-BE49-F238E27FC236}">
                <a16:creationId xmlns:a16="http://schemas.microsoft.com/office/drawing/2014/main" id="{E55A84B5-48A0-D1D5-F409-5F110903BE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625" y="5299530"/>
            <a:ext cx="1558470" cy="1558470"/>
          </a:xfrm>
          <a:prstGeom prst="rect">
            <a:avLst/>
          </a:prstGeom>
        </p:spPr>
      </p:pic>
    </p:spTree>
    <p:extLst>
      <p:ext uri="{BB962C8B-B14F-4D97-AF65-F5344CB8AC3E}">
        <p14:creationId xmlns:p14="http://schemas.microsoft.com/office/powerpoint/2010/main" val="2231463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0EB4-DAA7-68C1-C45B-AAF8CC6756DB}"/>
              </a:ext>
            </a:extLst>
          </p:cNvPr>
          <p:cNvSpPr>
            <a:spLocks noGrp="1"/>
          </p:cNvSpPr>
          <p:nvPr>
            <p:ph type="title"/>
          </p:nvPr>
        </p:nvSpPr>
        <p:spPr>
          <a:xfrm>
            <a:off x="4295776" y="2676524"/>
            <a:ext cx="6985564" cy="1739265"/>
          </a:xfrm>
        </p:spPr>
        <p:txBody>
          <a:bodyPr/>
          <a:lstStyle/>
          <a:p>
            <a:r>
              <a:rPr lang="nb-NO" dirty="0"/>
              <a:t>Kultur</a:t>
            </a:r>
          </a:p>
        </p:txBody>
      </p:sp>
      <p:sp>
        <p:nvSpPr>
          <p:cNvPr id="3" name="Text Placeholder 2">
            <a:extLst>
              <a:ext uri="{FF2B5EF4-FFF2-40B4-BE49-F238E27FC236}">
                <a16:creationId xmlns:a16="http://schemas.microsoft.com/office/drawing/2014/main" id="{7704D458-758D-2E1B-6978-086517D0144B}"/>
              </a:ext>
            </a:extLst>
          </p:cNvPr>
          <p:cNvSpPr>
            <a:spLocks noGrp="1"/>
          </p:cNvSpPr>
          <p:nvPr>
            <p:ph type="body" sz="quarter" idx="10"/>
          </p:nvPr>
        </p:nvSpPr>
        <p:spPr/>
        <p:txBody>
          <a:bodyPr/>
          <a:lstStyle/>
          <a:p>
            <a:r>
              <a:rPr lang="nb-NO" dirty="0"/>
              <a:t>Kultur eller «sånn gjør vi ting her» kan på mange måter bli en show-stopper. </a:t>
            </a:r>
          </a:p>
        </p:txBody>
      </p:sp>
      <p:pic>
        <p:nvPicPr>
          <p:cNvPr id="4" name="Picture 2" descr="Mrw GIF">
            <a:extLst>
              <a:ext uri="{FF2B5EF4-FFF2-40B4-BE49-F238E27FC236}">
                <a16:creationId xmlns:a16="http://schemas.microsoft.com/office/drawing/2014/main" id="{689FF910-2878-9E74-3E16-A732EFEB3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009" y="48127"/>
            <a:ext cx="4572000" cy="2565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EDD2926-C609-1906-94A6-8233D15265A1}"/>
              </a:ext>
            </a:extLst>
          </p:cNvPr>
          <p:cNvSpPr txBox="1"/>
          <p:nvPr/>
        </p:nvSpPr>
        <p:spPr>
          <a:xfrm>
            <a:off x="-30107" y="48127"/>
            <a:ext cx="6194322" cy="369332"/>
          </a:xfrm>
          <a:prstGeom prst="rect">
            <a:avLst/>
          </a:prstGeom>
          <a:noFill/>
        </p:spPr>
        <p:txBody>
          <a:bodyPr wrap="square">
            <a:spAutoFit/>
          </a:bodyPr>
          <a:lstStyle/>
          <a:p>
            <a:pPr algn="l"/>
            <a:r>
              <a:rPr lang="nb-NO" sz="1800" dirty="0">
                <a:solidFill>
                  <a:schemeClr val="bg2"/>
                </a:solidFill>
              </a:rPr>
              <a:t>Lærdom 5</a:t>
            </a:r>
          </a:p>
        </p:txBody>
      </p:sp>
    </p:spTree>
    <p:extLst>
      <p:ext uri="{BB962C8B-B14F-4D97-AF65-F5344CB8AC3E}">
        <p14:creationId xmlns:p14="http://schemas.microsoft.com/office/powerpoint/2010/main" val="1500886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658069-490A-E36C-E0F1-234556DE966D}"/>
              </a:ext>
            </a:extLst>
          </p:cNvPr>
          <p:cNvSpPr>
            <a:spLocks noGrp="1"/>
          </p:cNvSpPr>
          <p:nvPr>
            <p:ph type="sldNum" sz="quarter" idx="16"/>
          </p:nvPr>
        </p:nvSpPr>
        <p:spPr>
          <a:xfrm>
            <a:off x="10568940" y="6200776"/>
            <a:ext cx="784860" cy="394335"/>
          </a:xfrm>
        </p:spPr>
        <p:txBody>
          <a:bodyPr anchor="ctr">
            <a:normAutofit/>
          </a:bodyPr>
          <a:lstStyle/>
          <a:p>
            <a:pPr>
              <a:spcAft>
                <a:spcPts val="600"/>
              </a:spcAft>
            </a:pPr>
            <a:fld id="{C9CD2059-51B4-7847-95DA-B3C10E5CE1A1}" type="slidenum">
              <a:rPr lang="nb-NO" smtClean="0"/>
              <a:pPr>
                <a:spcAft>
                  <a:spcPts val="600"/>
                </a:spcAft>
              </a:pPr>
              <a:t>68</a:t>
            </a:fld>
            <a:endParaRPr lang="nb-NO"/>
          </a:p>
        </p:txBody>
      </p:sp>
      <p:sp>
        <p:nvSpPr>
          <p:cNvPr id="2" name="Title 1">
            <a:extLst>
              <a:ext uri="{FF2B5EF4-FFF2-40B4-BE49-F238E27FC236}">
                <a16:creationId xmlns:a16="http://schemas.microsoft.com/office/drawing/2014/main" id="{46DB43ED-8E92-864F-6AEE-1DCF5A3439A5}"/>
              </a:ext>
            </a:extLst>
          </p:cNvPr>
          <p:cNvSpPr>
            <a:spLocks noGrp="1"/>
          </p:cNvSpPr>
          <p:nvPr>
            <p:ph type="title"/>
          </p:nvPr>
        </p:nvSpPr>
        <p:spPr>
          <a:xfrm>
            <a:off x="839788" y="728663"/>
            <a:ext cx="10512425" cy="1183958"/>
          </a:xfrm>
        </p:spPr>
        <p:txBody>
          <a:bodyPr anchor="t">
            <a:normAutofit/>
          </a:bodyPr>
          <a:lstStyle/>
          <a:p>
            <a:r>
              <a:rPr lang="nb-NO" dirty="0"/>
              <a:t>Kultur</a:t>
            </a:r>
          </a:p>
        </p:txBody>
      </p:sp>
      <p:sp>
        <p:nvSpPr>
          <p:cNvPr id="11" name="Text Placeholder 4">
            <a:extLst>
              <a:ext uri="{FF2B5EF4-FFF2-40B4-BE49-F238E27FC236}">
                <a16:creationId xmlns:a16="http://schemas.microsoft.com/office/drawing/2014/main" id="{CD0E8F51-52E6-1511-ED23-2B41B8B78F74}"/>
              </a:ext>
            </a:extLst>
          </p:cNvPr>
          <p:cNvSpPr>
            <a:spLocks noGrp="1"/>
          </p:cNvSpPr>
          <p:nvPr>
            <p:ph type="body" sz="quarter" idx="18"/>
          </p:nvPr>
        </p:nvSpPr>
        <p:spPr>
          <a:xfrm>
            <a:off x="839788" y="1304925"/>
            <a:ext cx="10512425" cy="608014"/>
          </a:xfrm>
        </p:spPr>
        <p:txBody>
          <a:bodyPr/>
          <a:lstStyle/>
          <a:p>
            <a:endParaRPr lang="en-US" dirty="0"/>
          </a:p>
        </p:txBody>
      </p:sp>
      <p:graphicFrame>
        <p:nvGraphicFramePr>
          <p:cNvPr id="7" name="Content Placeholder 2">
            <a:extLst>
              <a:ext uri="{FF2B5EF4-FFF2-40B4-BE49-F238E27FC236}">
                <a16:creationId xmlns:a16="http://schemas.microsoft.com/office/drawing/2014/main" id="{D10D58B1-793E-0B51-1E2C-43FE3011C8C4}"/>
              </a:ext>
            </a:extLst>
          </p:cNvPr>
          <p:cNvGraphicFramePr>
            <a:graphicFrameLocks noGrp="1"/>
          </p:cNvGraphicFramePr>
          <p:nvPr>
            <p:ph sz="quarter" idx="17"/>
            <p:extLst>
              <p:ext uri="{D42A27DB-BD31-4B8C-83A1-F6EECF244321}">
                <p14:modId xmlns:p14="http://schemas.microsoft.com/office/powerpoint/2010/main" val="158710787"/>
              </p:ext>
            </p:extLst>
          </p:nvPr>
        </p:nvGraphicFramePr>
        <p:xfrm>
          <a:off x="839788" y="2097088"/>
          <a:ext cx="10514012" cy="410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821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E062D-6E15-EF6D-32C7-0A26A789CBE6}"/>
              </a:ext>
            </a:extLst>
          </p:cNvPr>
          <p:cNvSpPr>
            <a:spLocks noGrp="1"/>
          </p:cNvSpPr>
          <p:nvPr>
            <p:ph type="sldNum" sz="quarter" idx="16"/>
          </p:nvPr>
        </p:nvSpPr>
        <p:spPr/>
        <p:txBody>
          <a:bodyPr/>
          <a:lstStyle/>
          <a:p>
            <a:fld id="{261FDEBC-E42D-42D0-B9CA-24127F1B2280}" type="slidenum">
              <a:rPr lang="nb-NO" noProof="0" smtClean="0"/>
              <a:pPr/>
              <a:t>69</a:t>
            </a:fld>
            <a:endParaRPr lang="nb-NO" noProof="0"/>
          </a:p>
        </p:txBody>
      </p:sp>
      <p:sp>
        <p:nvSpPr>
          <p:cNvPr id="3" name="Title 2">
            <a:extLst>
              <a:ext uri="{FF2B5EF4-FFF2-40B4-BE49-F238E27FC236}">
                <a16:creationId xmlns:a16="http://schemas.microsoft.com/office/drawing/2014/main" id="{8A402338-51BA-3151-0643-C3C97D751273}"/>
              </a:ext>
            </a:extLst>
          </p:cNvPr>
          <p:cNvSpPr>
            <a:spLocks noGrp="1"/>
          </p:cNvSpPr>
          <p:nvPr>
            <p:ph type="title"/>
          </p:nvPr>
        </p:nvSpPr>
        <p:spPr/>
        <p:txBody>
          <a:bodyPr/>
          <a:lstStyle/>
          <a:p>
            <a:r>
              <a:rPr lang="nb-NO" dirty="0"/>
              <a:t>Mye motstand</a:t>
            </a:r>
            <a:br>
              <a:rPr lang="en-US" dirty="0"/>
            </a:br>
            <a:endParaRPr lang="nb-NO" dirty="0"/>
          </a:p>
        </p:txBody>
      </p:sp>
      <p:sp>
        <p:nvSpPr>
          <p:cNvPr id="4" name="Content Placeholder 3">
            <a:extLst>
              <a:ext uri="{FF2B5EF4-FFF2-40B4-BE49-F238E27FC236}">
                <a16:creationId xmlns:a16="http://schemas.microsoft.com/office/drawing/2014/main" id="{C6384A6B-D4D6-B315-B133-4FADAE698726}"/>
              </a:ext>
            </a:extLst>
          </p:cNvPr>
          <p:cNvSpPr>
            <a:spLocks noGrp="1"/>
          </p:cNvSpPr>
          <p:nvPr>
            <p:ph sz="quarter" idx="17"/>
          </p:nvPr>
        </p:nvSpPr>
        <p:spPr/>
        <p:txBody>
          <a:bodyPr>
            <a:normAutofit/>
          </a:bodyPr>
          <a:lstStyle/>
          <a:p>
            <a:r>
              <a:rPr lang="nb-NO" dirty="0"/>
              <a:t>Ingen bruker det, fordi teamene mangler tid</a:t>
            </a:r>
          </a:p>
          <a:p>
            <a:r>
              <a:rPr lang="nb-NO" dirty="0"/>
              <a:t>Ingen bruker det, fordi verktøyet er kronglete å bruke </a:t>
            </a:r>
          </a:p>
          <a:p>
            <a:r>
              <a:rPr lang="nb-NO" dirty="0"/>
              <a:t>Ingen bruker det, fordi det generer for mye støy. </a:t>
            </a:r>
          </a:p>
          <a:p>
            <a:endParaRPr lang="nb-NO" dirty="0"/>
          </a:p>
          <a:p>
            <a:pPr marL="0" indent="0">
              <a:buNone/>
            </a:pPr>
            <a:endParaRPr lang="nb-NO" dirty="0"/>
          </a:p>
          <a:p>
            <a:r>
              <a:rPr lang="nb-NO" b="1" dirty="0"/>
              <a:t>Resultat: Hvis du ikke greier å tilrettelegge for utviklerne, så blir det dårlig stemning. </a:t>
            </a:r>
            <a:r>
              <a:rPr lang="nb-NO" dirty="0"/>
              <a:t>🫤</a:t>
            </a:r>
          </a:p>
        </p:txBody>
      </p:sp>
      <p:sp>
        <p:nvSpPr>
          <p:cNvPr id="5" name="Text Placeholder 4">
            <a:extLst>
              <a:ext uri="{FF2B5EF4-FFF2-40B4-BE49-F238E27FC236}">
                <a16:creationId xmlns:a16="http://schemas.microsoft.com/office/drawing/2014/main" id="{1581B801-FFCF-D652-6095-3A579FD84DD0}"/>
              </a:ext>
            </a:extLst>
          </p:cNvPr>
          <p:cNvSpPr>
            <a:spLocks noGrp="1"/>
          </p:cNvSpPr>
          <p:nvPr>
            <p:ph type="body" sz="quarter" idx="18"/>
          </p:nvPr>
        </p:nvSpPr>
        <p:spPr/>
        <p:txBody>
          <a:bodyPr>
            <a:normAutofit fontScale="92500"/>
          </a:bodyPr>
          <a:lstStyle/>
          <a:p>
            <a:r>
              <a:rPr lang="nb-NO" dirty="0" err="1"/>
              <a:t>use.case</a:t>
            </a:r>
            <a:r>
              <a:rPr lang="nb-NO" dirty="0"/>
              <a:t>(1) = «Vi implementerte et SAST verktøy ingen bruker»</a:t>
            </a:r>
          </a:p>
        </p:txBody>
      </p:sp>
      <p:sp>
        <p:nvSpPr>
          <p:cNvPr id="6" name="Rectangle 5">
            <a:extLst>
              <a:ext uri="{FF2B5EF4-FFF2-40B4-BE49-F238E27FC236}">
                <a16:creationId xmlns:a16="http://schemas.microsoft.com/office/drawing/2014/main" id="{811489B2-4E77-2A62-3D38-1F5E76E3D26D}"/>
              </a:ext>
            </a:extLst>
          </p:cNvPr>
          <p:cNvSpPr/>
          <p:nvPr/>
        </p:nvSpPr>
        <p:spPr>
          <a:xfrm>
            <a:off x="504202" y="2097088"/>
            <a:ext cx="11075349" cy="163742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lIns="108000" tIns="108000" rIns="108000" bIns="108000" rtlCol="0" anchor="ctr"/>
          <a:lstStyle/>
          <a:p>
            <a:pPr algn="ctr"/>
            <a:endParaRPr lang="nb-NO" sz="1600">
              <a:solidFill>
                <a:schemeClr val="tx1"/>
              </a:solidFill>
            </a:endParaRPr>
          </a:p>
        </p:txBody>
      </p:sp>
    </p:spTree>
    <p:extLst>
      <p:ext uri="{BB962C8B-B14F-4D97-AF65-F5344CB8AC3E}">
        <p14:creationId xmlns:p14="http://schemas.microsoft.com/office/powerpoint/2010/main" val="2381497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22B951-05D4-DEBB-3C11-70421301FA42}"/>
              </a:ext>
            </a:extLst>
          </p:cNvPr>
          <p:cNvSpPr>
            <a:spLocks noGrp="1"/>
          </p:cNvSpPr>
          <p:nvPr>
            <p:ph type="sldNum" sz="quarter" idx="16"/>
          </p:nvPr>
        </p:nvSpPr>
        <p:spPr/>
        <p:txBody>
          <a:bodyPr/>
          <a:lstStyle/>
          <a:p>
            <a:fld id="{261FDEBC-E42D-42D0-B9CA-24127F1B2280}" type="slidenum">
              <a:rPr lang="nb-NO" noProof="0" smtClean="0"/>
              <a:pPr/>
              <a:t>7</a:t>
            </a:fld>
            <a:endParaRPr lang="nb-NO" noProof="0"/>
          </a:p>
        </p:txBody>
      </p:sp>
      <p:sp>
        <p:nvSpPr>
          <p:cNvPr id="3" name="Title 2">
            <a:extLst>
              <a:ext uri="{FF2B5EF4-FFF2-40B4-BE49-F238E27FC236}">
                <a16:creationId xmlns:a16="http://schemas.microsoft.com/office/drawing/2014/main" id="{1063D795-8C51-36D3-245D-5B9F93B1509E}"/>
              </a:ext>
            </a:extLst>
          </p:cNvPr>
          <p:cNvSpPr>
            <a:spLocks noGrp="1"/>
          </p:cNvSpPr>
          <p:nvPr>
            <p:ph type="title"/>
          </p:nvPr>
        </p:nvSpPr>
        <p:spPr/>
        <p:txBody>
          <a:bodyPr/>
          <a:lstStyle/>
          <a:p>
            <a:r>
              <a:rPr lang="nb-NO" dirty="0"/>
              <a:t>Hva er </a:t>
            </a:r>
            <a:r>
              <a:rPr lang="nb-NO" dirty="0" err="1"/>
              <a:t>DevSecOps</a:t>
            </a:r>
            <a:endParaRPr lang="nb-NO" dirty="0"/>
          </a:p>
        </p:txBody>
      </p:sp>
      <p:sp>
        <p:nvSpPr>
          <p:cNvPr id="4" name="Content Placeholder 3">
            <a:extLst>
              <a:ext uri="{FF2B5EF4-FFF2-40B4-BE49-F238E27FC236}">
                <a16:creationId xmlns:a16="http://schemas.microsoft.com/office/drawing/2014/main" id="{63821ABE-CF60-C6E4-CB0A-D7FC7B29592C}"/>
              </a:ext>
            </a:extLst>
          </p:cNvPr>
          <p:cNvSpPr>
            <a:spLocks noGrp="1"/>
          </p:cNvSpPr>
          <p:nvPr>
            <p:ph sz="quarter" idx="17"/>
          </p:nvPr>
        </p:nvSpPr>
        <p:spPr/>
        <p:txBody>
          <a:bodyPr/>
          <a:lstStyle/>
          <a:p>
            <a:r>
              <a:rPr lang="en-US" dirty="0" err="1"/>
              <a:t>DevSecOps</a:t>
            </a:r>
            <a:r>
              <a:rPr lang="en-US" dirty="0"/>
              <a:t> is a set of </a:t>
            </a:r>
            <a:r>
              <a:rPr lang="en-US" b="1" dirty="0"/>
              <a:t>principles</a:t>
            </a:r>
            <a:r>
              <a:rPr lang="en-US" dirty="0"/>
              <a:t> and </a:t>
            </a:r>
            <a:r>
              <a:rPr lang="en-US" b="1" dirty="0"/>
              <a:t>practices</a:t>
            </a:r>
            <a:r>
              <a:rPr lang="en-US" dirty="0"/>
              <a:t> that provide faster delivery of secure software capabilities by improving the collaboration and communication between software development teams, IT operations, and security staff within an organization, as well as with acquirers, suppliers, and other stakeholders in the life of a software system.</a:t>
            </a:r>
            <a:endParaRPr lang="nb-NO" dirty="0"/>
          </a:p>
        </p:txBody>
      </p:sp>
      <p:sp>
        <p:nvSpPr>
          <p:cNvPr id="5" name="Text Placeholder 4">
            <a:extLst>
              <a:ext uri="{FF2B5EF4-FFF2-40B4-BE49-F238E27FC236}">
                <a16:creationId xmlns:a16="http://schemas.microsoft.com/office/drawing/2014/main" id="{8D2B42C7-69F7-A48F-C127-AC03E0CD4EAB}"/>
              </a:ext>
            </a:extLst>
          </p:cNvPr>
          <p:cNvSpPr>
            <a:spLocks noGrp="1"/>
          </p:cNvSpPr>
          <p:nvPr>
            <p:ph type="body" sz="quarter" idx="18"/>
          </p:nvPr>
        </p:nvSpPr>
        <p:spPr/>
        <p:txBody>
          <a:bodyPr/>
          <a:lstStyle/>
          <a:p>
            <a:endParaRPr lang="nb-NO"/>
          </a:p>
        </p:txBody>
      </p:sp>
      <p:sp>
        <p:nvSpPr>
          <p:cNvPr id="7" name="TextBox 6">
            <a:extLst>
              <a:ext uri="{FF2B5EF4-FFF2-40B4-BE49-F238E27FC236}">
                <a16:creationId xmlns:a16="http://schemas.microsoft.com/office/drawing/2014/main" id="{1C9A526A-D025-9702-9F98-C0D1EAA8052C}"/>
              </a:ext>
            </a:extLst>
          </p:cNvPr>
          <p:cNvSpPr txBox="1"/>
          <p:nvPr/>
        </p:nvSpPr>
        <p:spPr>
          <a:xfrm>
            <a:off x="2141951" y="6563638"/>
            <a:ext cx="0" cy="0"/>
          </a:xfrm>
          <a:prstGeom prst="rect">
            <a:avLst/>
          </a:prstGeom>
          <a:noFill/>
        </p:spPr>
        <p:txBody>
          <a:bodyPr wrap="none" lIns="0" tIns="0" rIns="0" bIns="0" rtlCol="0">
            <a:noAutofit/>
          </a:bodyPr>
          <a:lstStyle/>
          <a:p>
            <a:pPr algn="l"/>
            <a:endParaRPr lang="nb-NO" sz="1600" dirty="0"/>
          </a:p>
        </p:txBody>
      </p:sp>
      <p:sp>
        <p:nvSpPr>
          <p:cNvPr id="8" name="TextBox 7">
            <a:extLst>
              <a:ext uri="{FF2B5EF4-FFF2-40B4-BE49-F238E27FC236}">
                <a16:creationId xmlns:a16="http://schemas.microsoft.com/office/drawing/2014/main" id="{9B2C1A1F-9E67-708E-C7EA-6A621DD6DFC6}"/>
              </a:ext>
            </a:extLst>
          </p:cNvPr>
          <p:cNvSpPr txBox="1"/>
          <p:nvPr/>
        </p:nvSpPr>
        <p:spPr>
          <a:xfrm>
            <a:off x="1039659" y="6463429"/>
            <a:ext cx="7628351" cy="250521"/>
          </a:xfrm>
          <a:prstGeom prst="rect">
            <a:avLst/>
          </a:prstGeom>
          <a:noFill/>
        </p:spPr>
        <p:txBody>
          <a:bodyPr wrap="none" lIns="0" tIns="0" rIns="0" bIns="0" rtlCol="0">
            <a:noAutofit/>
          </a:bodyPr>
          <a:lstStyle/>
          <a:p>
            <a:pPr algn="l"/>
            <a:r>
              <a:rPr lang="en-US" sz="1600" dirty="0">
                <a:solidFill>
                  <a:schemeClr val="bg1"/>
                </a:solidFill>
              </a:rPr>
              <a:t>Software Engineering Institute (SEI) at Carnegie Mellon University</a:t>
            </a:r>
            <a:endParaRPr lang="nb-NO" sz="1600" dirty="0">
              <a:solidFill>
                <a:schemeClr val="bg1"/>
              </a:solidFill>
            </a:endParaRPr>
          </a:p>
        </p:txBody>
      </p:sp>
      <p:pic>
        <p:nvPicPr>
          <p:cNvPr id="6" name="Picture 5">
            <a:extLst>
              <a:ext uri="{FF2B5EF4-FFF2-40B4-BE49-F238E27FC236}">
                <a16:creationId xmlns:a16="http://schemas.microsoft.com/office/drawing/2014/main" id="{B6C08402-7B09-7572-6473-09933E7AA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730" y="4531481"/>
            <a:ext cx="4441535" cy="2326519"/>
          </a:xfrm>
          <a:prstGeom prst="roundRect">
            <a:avLst/>
          </a:prstGeom>
        </p:spPr>
      </p:pic>
    </p:spTree>
    <p:extLst>
      <p:ext uri="{BB962C8B-B14F-4D97-AF65-F5344CB8AC3E}">
        <p14:creationId xmlns:p14="http://schemas.microsoft.com/office/powerpoint/2010/main" val="3097839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FA7259-C174-C0F9-8319-537C885619B5}"/>
              </a:ext>
            </a:extLst>
          </p:cNvPr>
          <p:cNvSpPr>
            <a:spLocks noGrp="1"/>
          </p:cNvSpPr>
          <p:nvPr>
            <p:ph type="sldNum" sz="quarter" idx="16"/>
          </p:nvPr>
        </p:nvSpPr>
        <p:spPr/>
        <p:txBody>
          <a:bodyPr/>
          <a:lstStyle/>
          <a:p>
            <a:fld id="{261FDEBC-E42D-42D0-B9CA-24127F1B2280}" type="slidenum">
              <a:rPr lang="nb-NO" noProof="0" smtClean="0"/>
              <a:pPr/>
              <a:t>70</a:t>
            </a:fld>
            <a:endParaRPr lang="nb-NO" noProof="0"/>
          </a:p>
        </p:txBody>
      </p:sp>
      <p:sp>
        <p:nvSpPr>
          <p:cNvPr id="3" name="Title 2">
            <a:extLst>
              <a:ext uri="{FF2B5EF4-FFF2-40B4-BE49-F238E27FC236}">
                <a16:creationId xmlns:a16="http://schemas.microsoft.com/office/drawing/2014/main" id="{126CD60D-6F8B-F432-6856-92B13D9F1890}"/>
              </a:ext>
            </a:extLst>
          </p:cNvPr>
          <p:cNvSpPr>
            <a:spLocks noGrp="1"/>
          </p:cNvSpPr>
          <p:nvPr>
            <p:ph type="title"/>
          </p:nvPr>
        </p:nvSpPr>
        <p:spPr/>
        <p:txBody>
          <a:bodyPr/>
          <a:lstStyle/>
          <a:p>
            <a:r>
              <a:rPr lang="nb-NO" dirty="0"/>
              <a:t>Frihet under </a:t>
            </a:r>
            <a:r>
              <a:rPr lang="nb-NO" strike="sngStrike" dirty="0"/>
              <a:t>ansvar</a:t>
            </a:r>
            <a:r>
              <a:rPr lang="nb-NO" dirty="0"/>
              <a:t> </a:t>
            </a:r>
          </a:p>
        </p:txBody>
      </p:sp>
      <p:sp>
        <p:nvSpPr>
          <p:cNvPr id="4" name="Content Placeholder 3">
            <a:extLst>
              <a:ext uri="{FF2B5EF4-FFF2-40B4-BE49-F238E27FC236}">
                <a16:creationId xmlns:a16="http://schemas.microsoft.com/office/drawing/2014/main" id="{0DD49A8D-20FB-4949-48EA-A69E70F948A2}"/>
              </a:ext>
            </a:extLst>
          </p:cNvPr>
          <p:cNvSpPr>
            <a:spLocks noGrp="1"/>
          </p:cNvSpPr>
          <p:nvPr>
            <p:ph sz="quarter" idx="17"/>
          </p:nvPr>
        </p:nvSpPr>
        <p:spPr/>
        <p:txBody>
          <a:bodyPr/>
          <a:lstStyle/>
          <a:p>
            <a:r>
              <a:rPr lang="nb-NO" dirty="0"/>
              <a:t> Hvis du er for «fri» i utviklingen, vil det bli vanskelig å forvalte. </a:t>
            </a:r>
          </a:p>
          <a:p>
            <a:endParaRPr lang="nb-NO" dirty="0"/>
          </a:p>
          <a:p>
            <a:r>
              <a:rPr lang="nb-NO" dirty="0"/>
              <a:t>En oppsamling av biblioteker, tjenester, integrasjoner, front-end språk og mye annet som ingen har oversikt over </a:t>
            </a:r>
          </a:p>
          <a:p>
            <a:endParaRPr lang="nb-NO" dirty="0"/>
          </a:p>
          <a:p>
            <a:r>
              <a:rPr lang="nb-NO" dirty="0"/>
              <a:t>Ha tydelig arkitekturprinsipper på hva som er greit og ikke greit. </a:t>
            </a:r>
          </a:p>
        </p:txBody>
      </p:sp>
      <p:sp>
        <p:nvSpPr>
          <p:cNvPr id="5" name="Text Placeholder 4">
            <a:extLst>
              <a:ext uri="{FF2B5EF4-FFF2-40B4-BE49-F238E27FC236}">
                <a16:creationId xmlns:a16="http://schemas.microsoft.com/office/drawing/2014/main" id="{7439228F-3E6C-6844-407E-792BF0782552}"/>
              </a:ext>
            </a:extLst>
          </p:cNvPr>
          <p:cNvSpPr>
            <a:spLocks noGrp="1"/>
          </p:cNvSpPr>
          <p:nvPr>
            <p:ph type="body" sz="quarter" idx="18"/>
          </p:nvPr>
        </p:nvSpPr>
        <p:spPr/>
        <p:txBody>
          <a:bodyPr/>
          <a:lstStyle/>
          <a:p>
            <a:r>
              <a:rPr lang="nb-NO" dirty="0"/>
              <a:t>🤠</a:t>
            </a:r>
            <a:endParaRPr lang="en-US" dirty="0"/>
          </a:p>
          <a:p>
            <a:endParaRPr lang="nb-NO" dirty="0"/>
          </a:p>
        </p:txBody>
      </p:sp>
    </p:spTree>
    <p:extLst>
      <p:ext uri="{BB962C8B-B14F-4D97-AF65-F5344CB8AC3E}">
        <p14:creationId xmlns:p14="http://schemas.microsoft.com/office/powerpoint/2010/main" val="3133704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B0BA34-1E4A-5B0F-AECC-EB4BD78FCCD3}"/>
              </a:ext>
            </a:extLst>
          </p:cNvPr>
          <p:cNvSpPr>
            <a:spLocks noGrp="1"/>
          </p:cNvSpPr>
          <p:nvPr>
            <p:ph type="sldNum" sz="quarter" idx="16"/>
          </p:nvPr>
        </p:nvSpPr>
        <p:spPr/>
        <p:txBody>
          <a:bodyPr/>
          <a:lstStyle/>
          <a:p>
            <a:fld id="{261FDEBC-E42D-42D0-B9CA-24127F1B2280}" type="slidenum">
              <a:rPr lang="nb-NO" noProof="0" smtClean="0"/>
              <a:pPr/>
              <a:t>71</a:t>
            </a:fld>
            <a:endParaRPr lang="nb-NO" noProof="0"/>
          </a:p>
        </p:txBody>
      </p:sp>
      <p:sp>
        <p:nvSpPr>
          <p:cNvPr id="3" name="Title 2">
            <a:extLst>
              <a:ext uri="{FF2B5EF4-FFF2-40B4-BE49-F238E27FC236}">
                <a16:creationId xmlns:a16="http://schemas.microsoft.com/office/drawing/2014/main" id="{40DC6FA6-ACA3-6F6C-63D0-CDFF0EE9BDB2}"/>
              </a:ext>
            </a:extLst>
          </p:cNvPr>
          <p:cNvSpPr>
            <a:spLocks noGrp="1"/>
          </p:cNvSpPr>
          <p:nvPr>
            <p:ph type="title"/>
          </p:nvPr>
        </p:nvSpPr>
        <p:spPr/>
        <p:txBody>
          <a:bodyPr/>
          <a:lstStyle/>
          <a:p>
            <a:r>
              <a:rPr lang="nb-NO" dirty="0"/>
              <a:t>Samarbeid</a:t>
            </a:r>
          </a:p>
        </p:txBody>
      </p:sp>
      <p:sp>
        <p:nvSpPr>
          <p:cNvPr id="4" name="Content Placeholder 3">
            <a:extLst>
              <a:ext uri="{FF2B5EF4-FFF2-40B4-BE49-F238E27FC236}">
                <a16:creationId xmlns:a16="http://schemas.microsoft.com/office/drawing/2014/main" id="{99E47B4A-770A-B489-E4DF-56FA5F14C69F}"/>
              </a:ext>
            </a:extLst>
          </p:cNvPr>
          <p:cNvSpPr>
            <a:spLocks noGrp="1"/>
          </p:cNvSpPr>
          <p:nvPr>
            <p:ph sz="quarter" idx="17"/>
          </p:nvPr>
        </p:nvSpPr>
        <p:spPr/>
        <p:txBody>
          <a:bodyPr/>
          <a:lstStyle/>
          <a:p>
            <a:r>
              <a:rPr lang="nb-NO" dirty="0"/>
              <a:t>Å «sitte med» utviklere/arkitekter/diverse andre teknologer gjør at det blir en </a:t>
            </a:r>
            <a:r>
              <a:rPr lang="nb-NO" b="1" u="sng" dirty="0"/>
              <a:t>mindre barrierer</a:t>
            </a:r>
            <a:r>
              <a:rPr lang="nb-NO" dirty="0"/>
              <a:t> når du kommer med forslag. </a:t>
            </a:r>
          </a:p>
          <a:p>
            <a:endParaRPr lang="nb-NO" dirty="0"/>
          </a:p>
          <a:p>
            <a:r>
              <a:rPr lang="nb-NO" dirty="0"/>
              <a:t>Unngå oss mot dem stemning</a:t>
            </a:r>
          </a:p>
        </p:txBody>
      </p:sp>
      <p:sp>
        <p:nvSpPr>
          <p:cNvPr id="5" name="Text Placeholder 4">
            <a:extLst>
              <a:ext uri="{FF2B5EF4-FFF2-40B4-BE49-F238E27FC236}">
                <a16:creationId xmlns:a16="http://schemas.microsoft.com/office/drawing/2014/main" id="{A920B8A7-77FC-AA4B-B012-1FEAFB2976EE}"/>
              </a:ext>
            </a:extLst>
          </p:cNvPr>
          <p:cNvSpPr>
            <a:spLocks noGrp="1"/>
          </p:cNvSpPr>
          <p:nvPr>
            <p:ph type="body" sz="quarter" idx="18"/>
          </p:nvPr>
        </p:nvSpPr>
        <p:spPr/>
        <p:txBody>
          <a:bodyPr/>
          <a:lstStyle/>
          <a:p>
            <a:r>
              <a:rPr lang="nb-NO" dirty="0"/>
              <a:t>Som </a:t>
            </a:r>
            <a:r>
              <a:rPr lang="nb-NO" dirty="0" err="1"/>
              <a:t>SecEngineer</a:t>
            </a:r>
            <a:endParaRPr lang="nb-NO" dirty="0"/>
          </a:p>
        </p:txBody>
      </p:sp>
      <p:pic>
        <p:nvPicPr>
          <p:cNvPr id="5122" name="Picture 2" descr="Captain Planet Combine GIF">
            <a:extLst>
              <a:ext uri="{FF2B5EF4-FFF2-40B4-BE49-F238E27FC236}">
                <a16:creationId xmlns:a16="http://schemas.microsoft.com/office/drawing/2014/main" id="{0755FE42-95B9-9124-77C8-B9122CD2B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095" y="3512321"/>
            <a:ext cx="4460905" cy="3345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78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0EB4-DAA7-68C1-C45B-AAF8CC6756DB}"/>
              </a:ext>
            </a:extLst>
          </p:cNvPr>
          <p:cNvSpPr>
            <a:spLocks noGrp="1"/>
          </p:cNvSpPr>
          <p:nvPr>
            <p:ph type="title"/>
          </p:nvPr>
        </p:nvSpPr>
        <p:spPr>
          <a:xfrm>
            <a:off x="4295776" y="2676524"/>
            <a:ext cx="6985564" cy="1739265"/>
          </a:xfrm>
        </p:spPr>
        <p:txBody>
          <a:bodyPr/>
          <a:lstStyle/>
          <a:p>
            <a:r>
              <a:rPr lang="nb-NO" dirty="0"/>
              <a:t>Det store bildet</a:t>
            </a:r>
          </a:p>
        </p:txBody>
      </p:sp>
      <p:sp>
        <p:nvSpPr>
          <p:cNvPr id="3" name="Text Placeholder 2">
            <a:extLst>
              <a:ext uri="{FF2B5EF4-FFF2-40B4-BE49-F238E27FC236}">
                <a16:creationId xmlns:a16="http://schemas.microsoft.com/office/drawing/2014/main" id="{7704D458-758D-2E1B-6978-086517D0144B}"/>
              </a:ext>
            </a:extLst>
          </p:cNvPr>
          <p:cNvSpPr>
            <a:spLocks noGrp="1"/>
          </p:cNvSpPr>
          <p:nvPr>
            <p:ph type="body" sz="quarter" idx="10"/>
          </p:nvPr>
        </p:nvSpPr>
        <p:spPr/>
        <p:txBody>
          <a:bodyPr/>
          <a:lstStyle/>
          <a:p>
            <a:endParaRPr lang="nb-NO" dirty="0"/>
          </a:p>
        </p:txBody>
      </p:sp>
    </p:spTree>
    <p:extLst>
      <p:ext uri="{BB962C8B-B14F-4D97-AF65-F5344CB8AC3E}">
        <p14:creationId xmlns:p14="http://schemas.microsoft.com/office/powerpoint/2010/main" val="4288967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70FF-1C23-8881-61CE-7175F9D14C40}"/>
              </a:ext>
            </a:extLst>
          </p:cNvPr>
          <p:cNvSpPr>
            <a:spLocks noGrp="1"/>
          </p:cNvSpPr>
          <p:nvPr>
            <p:ph type="title"/>
          </p:nvPr>
        </p:nvSpPr>
        <p:spPr/>
        <p:txBody>
          <a:bodyPr/>
          <a:lstStyle/>
          <a:p>
            <a:r>
              <a:rPr lang="nb-NO" dirty="0"/>
              <a:t>Det større bildet</a:t>
            </a:r>
          </a:p>
        </p:txBody>
      </p:sp>
      <p:sp>
        <p:nvSpPr>
          <p:cNvPr id="4" name="Rounded Rectangle 3">
            <a:extLst>
              <a:ext uri="{FF2B5EF4-FFF2-40B4-BE49-F238E27FC236}">
                <a16:creationId xmlns:a16="http://schemas.microsoft.com/office/drawing/2014/main" id="{6C0D9CA4-5A17-AAF4-5DF5-A7EEDC45CCFD}"/>
              </a:ext>
            </a:extLst>
          </p:cNvPr>
          <p:cNvSpPr/>
          <p:nvPr/>
        </p:nvSpPr>
        <p:spPr>
          <a:xfrm>
            <a:off x="3455647" y="2780868"/>
            <a:ext cx="5177860" cy="2834558"/>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b-NO" dirty="0"/>
          </a:p>
        </p:txBody>
      </p:sp>
      <p:sp>
        <p:nvSpPr>
          <p:cNvPr id="5" name="Rounded Rectangle 4">
            <a:extLst>
              <a:ext uri="{FF2B5EF4-FFF2-40B4-BE49-F238E27FC236}">
                <a16:creationId xmlns:a16="http://schemas.microsoft.com/office/drawing/2014/main" id="{133D586D-A662-16F3-40E0-9CF871FF5577}"/>
              </a:ext>
            </a:extLst>
          </p:cNvPr>
          <p:cNvSpPr/>
          <p:nvPr/>
        </p:nvSpPr>
        <p:spPr>
          <a:xfrm>
            <a:off x="836187" y="1834279"/>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Arkitektur</a:t>
            </a:r>
          </a:p>
        </p:txBody>
      </p:sp>
      <p:sp>
        <p:nvSpPr>
          <p:cNvPr id="6" name="Rounded Rectangle 5">
            <a:extLst>
              <a:ext uri="{FF2B5EF4-FFF2-40B4-BE49-F238E27FC236}">
                <a16:creationId xmlns:a16="http://schemas.microsoft.com/office/drawing/2014/main" id="{C1ECD079-978D-3286-EDDA-37495F42AF6D}"/>
              </a:ext>
            </a:extLst>
          </p:cNvPr>
          <p:cNvSpPr/>
          <p:nvPr/>
        </p:nvSpPr>
        <p:spPr>
          <a:xfrm>
            <a:off x="3538235" y="1848165"/>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Prinsipper</a:t>
            </a:r>
          </a:p>
        </p:txBody>
      </p:sp>
      <p:sp>
        <p:nvSpPr>
          <p:cNvPr id="7" name="Rounded Rectangle 6">
            <a:extLst>
              <a:ext uri="{FF2B5EF4-FFF2-40B4-BE49-F238E27FC236}">
                <a16:creationId xmlns:a16="http://schemas.microsoft.com/office/drawing/2014/main" id="{7206F180-A77A-94E0-61C8-BB28EFA7FC86}"/>
              </a:ext>
            </a:extLst>
          </p:cNvPr>
          <p:cNvSpPr/>
          <p:nvPr/>
        </p:nvSpPr>
        <p:spPr>
          <a:xfrm>
            <a:off x="8821903" y="1884971"/>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Ledelse</a:t>
            </a:r>
          </a:p>
        </p:txBody>
      </p:sp>
      <p:sp>
        <p:nvSpPr>
          <p:cNvPr id="8" name="Rounded Rectangle 7">
            <a:extLst>
              <a:ext uri="{FF2B5EF4-FFF2-40B4-BE49-F238E27FC236}">
                <a16:creationId xmlns:a16="http://schemas.microsoft.com/office/drawing/2014/main" id="{E9492D51-B06D-5452-0E83-9F37905A0FEE}"/>
              </a:ext>
            </a:extLst>
          </p:cNvPr>
          <p:cNvSpPr/>
          <p:nvPr/>
        </p:nvSpPr>
        <p:spPr>
          <a:xfrm>
            <a:off x="836188" y="2877188"/>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Security by design</a:t>
            </a:r>
          </a:p>
        </p:txBody>
      </p:sp>
      <p:sp>
        <p:nvSpPr>
          <p:cNvPr id="9" name="Rounded Rectangle 8">
            <a:extLst>
              <a:ext uri="{FF2B5EF4-FFF2-40B4-BE49-F238E27FC236}">
                <a16:creationId xmlns:a16="http://schemas.microsoft.com/office/drawing/2014/main" id="{F09E5EBB-FE05-D97D-A663-D6E820A77B33}"/>
              </a:ext>
            </a:extLst>
          </p:cNvPr>
          <p:cNvSpPr/>
          <p:nvPr/>
        </p:nvSpPr>
        <p:spPr>
          <a:xfrm>
            <a:off x="8822836" y="2919563"/>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Risikovurderinger</a:t>
            </a:r>
          </a:p>
        </p:txBody>
      </p:sp>
      <p:sp>
        <p:nvSpPr>
          <p:cNvPr id="10" name="Rounded Rectangle 9">
            <a:extLst>
              <a:ext uri="{FF2B5EF4-FFF2-40B4-BE49-F238E27FC236}">
                <a16:creationId xmlns:a16="http://schemas.microsoft.com/office/drawing/2014/main" id="{DA399B6A-9C1A-4C87-8EAD-0156CD867868}"/>
              </a:ext>
            </a:extLst>
          </p:cNvPr>
          <p:cNvSpPr/>
          <p:nvPr/>
        </p:nvSpPr>
        <p:spPr>
          <a:xfrm>
            <a:off x="8822837" y="4834382"/>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Styringssystem og Retningslinjer</a:t>
            </a:r>
          </a:p>
        </p:txBody>
      </p:sp>
      <p:sp>
        <p:nvSpPr>
          <p:cNvPr id="11" name="Rounded Rectangle 10">
            <a:extLst>
              <a:ext uri="{FF2B5EF4-FFF2-40B4-BE49-F238E27FC236}">
                <a16:creationId xmlns:a16="http://schemas.microsoft.com/office/drawing/2014/main" id="{2F5D83F5-770F-0D66-D0FA-60A3B92A5406}"/>
              </a:ext>
            </a:extLst>
          </p:cNvPr>
          <p:cNvSpPr/>
          <p:nvPr/>
        </p:nvSpPr>
        <p:spPr>
          <a:xfrm>
            <a:off x="8822836" y="3852368"/>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Prosess forbedringer</a:t>
            </a:r>
          </a:p>
        </p:txBody>
      </p:sp>
      <p:sp>
        <p:nvSpPr>
          <p:cNvPr id="12" name="Rounded Rectangle 11">
            <a:extLst>
              <a:ext uri="{FF2B5EF4-FFF2-40B4-BE49-F238E27FC236}">
                <a16:creationId xmlns:a16="http://schemas.microsoft.com/office/drawing/2014/main" id="{015C439A-4E8F-B225-8249-11BA2C00BF6E}"/>
              </a:ext>
            </a:extLst>
          </p:cNvPr>
          <p:cNvSpPr/>
          <p:nvPr/>
        </p:nvSpPr>
        <p:spPr>
          <a:xfrm>
            <a:off x="836190" y="4781241"/>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Regulatoriske krav og etterlevelse </a:t>
            </a:r>
          </a:p>
        </p:txBody>
      </p:sp>
      <p:pic>
        <p:nvPicPr>
          <p:cNvPr id="19" name="Picture 18">
            <a:extLst>
              <a:ext uri="{FF2B5EF4-FFF2-40B4-BE49-F238E27FC236}">
                <a16:creationId xmlns:a16="http://schemas.microsoft.com/office/drawing/2014/main" id="{4CC29EFE-CFB2-0AB6-0314-5F33D0D86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102" y="3636084"/>
            <a:ext cx="2865186" cy="1500812"/>
          </a:xfrm>
          <a:prstGeom prst="roundRect">
            <a:avLst/>
          </a:prstGeom>
        </p:spPr>
      </p:pic>
      <p:sp>
        <p:nvSpPr>
          <p:cNvPr id="21" name="TextBox 20">
            <a:extLst>
              <a:ext uri="{FF2B5EF4-FFF2-40B4-BE49-F238E27FC236}">
                <a16:creationId xmlns:a16="http://schemas.microsoft.com/office/drawing/2014/main" id="{8A35BE8F-DD62-71E0-C2DB-34A5FCC27AE8}"/>
              </a:ext>
            </a:extLst>
          </p:cNvPr>
          <p:cNvSpPr txBox="1"/>
          <p:nvPr/>
        </p:nvSpPr>
        <p:spPr>
          <a:xfrm>
            <a:off x="2997044" y="2970410"/>
            <a:ext cx="6095064" cy="408623"/>
          </a:xfrm>
          <a:prstGeom prst="roundRect">
            <a:avLst/>
          </a:prstGeom>
          <a:noFill/>
        </p:spPr>
        <p:txBody>
          <a:bodyPr wrap="square">
            <a:spAutoFit/>
          </a:bodyPr>
          <a:lstStyle/>
          <a:p>
            <a:pPr algn="ctr"/>
            <a:r>
              <a:rPr lang="nb-NO" dirty="0">
                <a:solidFill>
                  <a:schemeClr val="bg1"/>
                </a:solidFill>
              </a:rPr>
              <a:t>Utviklingsmetodologi</a:t>
            </a:r>
            <a:r>
              <a:rPr lang="nb-NO" dirty="0"/>
              <a:t> </a:t>
            </a:r>
          </a:p>
        </p:txBody>
      </p:sp>
      <p:sp>
        <p:nvSpPr>
          <p:cNvPr id="22" name="Rounded Rectangle 21">
            <a:extLst>
              <a:ext uri="{FF2B5EF4-FFF2-40B4-BE49-F238E27FC236}">
                <a16:creationId xmlns:a16="http://schemas.microsoft.com/office/drawing/2014/main" id="{EFB07F7C-C2AA-0362-FE4E-6ECA8F3E76D7}"/>
              </a:ext>
            </a:extLst>
          </p:cNvPr>
          <p:cNvSpPr/>
          <p:nvPr/>
        </p:nvSpPr>
        <p:spPr>
          <a:xfrm>
            <a:off x="836189" y="3810562"/>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Strategi</a:t>
            </a:r>
          </a:p>
        </p:txBody>
      </p:sp>
      <p:sp>
        <p:nvSpPr>
          <p:cNvPr id="23" name="Rectangle: Rounded Corners 8">
            <a:hlinkClick r:id="" action="ppaction://noaction"/>
            <a:extLst>
              <a:ext uri="{FF2B5EF4-FFF2-40B4-BE49-F238E27FC236}">
                <a16:creationId xmlns:a16="http://schemas.microsoft.com/office/drawing/2014/main" id="{EA315C0A-D162-1CD4-AF97-2F4C00BF9351}"/>
              </a:ext>
            </a:extLst>
          </p:cNvPr>
          <p:cNvSpPr/>
          <p:nvPr/>
        </p:nvSpPr>
        <p:spPr>
          <a:xfrm>
            <a:off x="836190" y="5947210"/>
            <a:ext cx="10348380" cy="6539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rPr>
              <a:t>Juridiske, politiske, etiske og bransjespesifikke rammebetingelser</a:t>
            </a:r>
          </a:p>
        </p:txBody>
      </p:sp>
      <p:sp>
        <p:nvSpPr>
          <p:cNvPr id="25" name="TextBox 24">
            <a:extLst>
              <a:ext uri="{FF2B5EF4-FFF2-40B4-BE49-F238E27FC236}">
                <a16:creationId xmlns:a16="http://schemas.microsoft.com/office/drawing/2014/main" id="{1AA2953C-DF94-06B1-FDA8-DB835E5667AD}"/>
              </a:ext>
            </a:extLst>
          </p:cNvPr>
          <p:cNvSpPr txBox="1"/>
          <p:nvPr/>
        </p:nvSpPr>
        <p:spPr>
          <a:xfrm>
            <a:off x="5482193" y="3308136"/>
            <a:ext cx="6095064" cy="369332"/>
          </a:xfrm>
          <a:prstGeom prst="rect">
            <a:avLst/>
          </a:prstGeom>
          <a:noFill/>
        </p:spPr>
        <p:txBody>
          <a:bodyPr wrap="square">
            <a:spAutoFit/>
          </a:bodyPr>
          <a:lstStyle/>
          <a:p>
            <a:r>
              <a:rPr lang="nb-NO" b="1" dirty="0" err="1">
                <a:solidFill>
                  <a:prstClr val="white"/>
                </a:solidFill>
                <a:latin typeface="Calibri" panose="020F0502020204030204"/>
              </a:rPr>
              <a:t>DevSecOps</a:t>
            </a:r>
            <a:endParaRPr lang="nb-NO" dirty="0"/>
          </a:p>
        </p:txBody>
      </p:sp>
      <p:sp>
        <p:nvSpPr>
          <p:cNvPr id="18" name="Freeform 17">
            <a:extLst>
              <a:ext uri="{FF2B5EF4-FFF2-40B4-BE49-F238E27FC236}">
                <a16:creationId xmlns:a16="http://schemas.microsoft.com/office/drawing/2014/main" id="{6FDF0896-D7D7-3506-08A8-F359A2DF9F2A}"/>
              </a:ext>
            </a:extLst>
          </p:cNvPr>
          <p:cNvSpPr/>
          <p:nvPr/>
        </p:nvSpPr>
        <p:spPr>
          <a:xfrm>
            <a:off x="7541169" y="3060900"/>
            <a:ext cx="828459" cy="713675"/>
          </a:xfrm>
          <a:custGeom>
            <a:avLst/>
            <a:gdLst>
              <a:gd name="connsiteX0" fmla="*/ 225557 w 2211989"/>
              <a:gd name="connsiteY0" fmla="*/ 1400311 h 1982951"/>
              <a:gd name="connsiteX1" fmla="*/ 225557 w 2211989"/>
              <a:gd name="connsiteY1" fmla="*/ 1400311 h 1982951"/>
              <a:gd name="connsiteX2" fmla="*/ 552276 w 2211989"/>
              <a:gd name="connsiteY2" fmla="*/ 1535525 h 1982951"/>
              <a:gd name="connsiteX3" fmla="*/ 961651 w 2211989"/>
              <a:gd name="connsiteY3" fmla="*/ 1168421 h 1982951"/>
              <a:gd name="connsiteX4" fmla="*/ 1299728 w 2211989"/>
              <a:gd name="connsiteY4" fmla="*/ 1407855 h 1982951"/>
              <a:gd name="connsiteX5" fmla="*/ 1231830 w 2211989"/>
              <a:gd name="connsiteY5" fmla="*/ 1816980 h 1982951"/>
              <a:gd name="connsiteX6" fmla="*/ 1625287 w 2211989"/>
              <a:gd name="connsiteY6" fmla="*/ 1980050 h 1982951"/>
              <a:gd name="connsiteX7" fmla="*/ 1632251 w 2211989"/>
              <a:gd name="connsiteY7" fmla="*/ 1982952 h 1982951"/>
              <a:gd name="connsiteX8" fmla="*/ 2211990 w 2211989"/>
              <a:gd name="connsiteY8" fmla="*/ 580320 h 1982951"/>
              <a:gd name="connsiteX9" fmla="*/ 805296 w 2211989"/>
              <a:gd name="connsiteY9" fmla="*/ 0 h 1982951"/>
              <a:gd name="connsiteX10" fmla="*/ 586515 w 2211989"/>
              <a:gd name="connsiteY10" fmla="*/ 537956 h 1982951"/>
              <a:gd name="connsiteX11" fmla="*/ 586515 w 2211989"/>
              <a:gd name="connsiteY11" fmla="*/ 537956 h 1982951"/>
              <a:gd name="connsiteX12" fmla="*/ 569686 w 2211989"/>
              <a:gd name="connsiteY12" fmla="*/ 577998 h 1982951"/>
              <a:gd name="connsiteX13" fmla="*/ 565043 w 2211989"/>
              <a:gd name="connsiteY13" fmla="*/ 559428 h 1982951"/>
              <a:gd name="connsiteX14" fmla="*/ 171587 w 2211989"/>
              <a:gd name="connsiteY14" fmla="*/ 396358 h 1982951"/>
              <a:gd name="connsiteX15" fmla="*/ 16641 w 2211989"/>
              <a:gd name="connsiteY15" fmla="*/ 543179 h 1982951"/>
              <a:gd name="connsiteX16" fmla="*/ 202292 w 2211989"/>
              <a:gd name="connsiteY16" fmla="*/ 925621 h 1982951"/>
              <a:gd name="connsiteX17" fmla="*/ 415901 w 2211989"/>
              <a:gd name="connsiteY17" fmla="*/ 919226 h 1982951"/>
              <a:gd name="connsiteX18" fmla="*/ 434472 w 2211989"/>
              <a:gd name="connsiteY18" fmla="*/ 911682 h 1982951"/>
              <a:gd name="connsiteX19" fmla="*/ 423446 w 2211989"/>
              <a:gd name="connsiteY19" fmla="*/ 938377 h 1982951"/>
              <a:gd name="connsiteX20" fmla="*/ 423446 w 2211989"/>
              <a:gd name="connsiteY20" fmla="*/ 938377 h 19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11989" h="1982951">
                <a:moveTo>
                  <a:pt x="225557" y="1400311"/>
                </a:moveTo>
                <a:lnTo>
                  <a:pt x="225557" y="1400311"/>
                </a:lnTo>
                <a:lnTo>
                  <a:pt x="552276" y="1535525"/>
                </a:lnTo>
                <a:cubicBezTo>
                  <a:pt x="563947" y="1321109"/>
                  <a:pt x="747229" y="1156751"/>
                  <a:pt x="961651" y="1168421"/>
                </a:cubicBezTo>
                <a:cubicBezTo>
                  <a:pt x="1111020" y="1176551"/>
                  <a:pt x="1242479" y="1269652"/>
                  <a:pt x="1299728" y="1407855"/>
                </a:cubicBezTo>
                <a:cubicBezTo>
                  <a:pt x="1355120" y="1546227"/>
                  <a:pt x="1328947" y="1703917"/>
                  <a:pt x="1231830" y="1816980"/>
                </a:cubicBezTo>
                <a:lnTo>
                  <a:pt x="1625287" y="1980050"/>
                </a:lnTo>
                <a:lnTo>
                  <a:pt x="1632251" y="1982952"/>
                </a:lnTo>
                <a:lnTo>
                  <a:pt x="2211990" y="580320"/>
                </a:lnTo>
                <a:lnTo>
                  <a:pt x="805296" y="0"/>
                </a:lnTo>
                <a:lnTo>
                  <a:pt x="586515" y="537956"/>
                </a:lnTo>
                <a:lnTo>
                  <a:pt x="586515" y="537956"/>
                </a:lnTo>
                <a:lnTo>
                  <a:pt x="569686" y="577998"/>
                </a:lnTo>
                <a:lnTo>
                  <a:pt x="565043" y="559428"/>
                </a:lnTo>
                <a:cubicBezTo>
                  <a:pt x="501168" y="406003"/>
                  <a:pt x="325267" y="333098"/>
                  <a:pt x="171587" y="396358"/>
                </a:cubicBezTo>
                <a:cubicBezTo>
                  <a:pt x="104212" y="425450"/>
                  <a:pt x="49313" y="477464"/>
                  <a:pt x="16641" y="543179"/>
                </a:cubicBezTo>
                <a:cubicBezTo>
                  <a:pt x="-37699" y="700051"/>
                  <a:pt x="45414" y="871280"/>
                  <a:pt x="202292" y="925621"/>
                </a:cubicBezTo>
                <a:cubicBezTo>
                  <a:pt x="271872" y="949728"/>
                  <a:pt x="347882" y="947453"/>
                  <a:pt x="415901" y="919226"/>
                </a:cubicBezTo>
                <a:lnTo>
                  <a:pt x="434472" y="911682"/>
                </a:lnTo>
                <a:lnTo>
                  <a:pt x="423446" y="938377"/>
                </a:lnTo>
                <a:lnTo>
                  <a:pt x="423446" y="938377"/>
                </a:lnTo>
                <a:close/>
              </a:path>
            </a:pathLst>
          </a:custGeom>
          <a:solidFill>
            <a:schemeClr val="bg2"/>
          </a:solidFill>
          <a:ln w="57944" cap="flat">
            <a:noFill/>
            <a:prstDash val="solid"/>
            <a:miter/>
          </a:ln>
        </p:spPr>
        <p:txBody>
          <a:bodyPr rtlCol="0" anchor="ctr"/>
          <a:lstStyle/>
          <a:p>
            <a:endParaRPr lang="nb-NO"/>
          </a:p>
        </p:txBody>
      </p:sp>
      <p:sp>
        <p:nvSpPr>
          <p:cNvPr id="20" name="Rounded Rectangle 19">
            <a:extLst>
              <a:ext uri="{FF2B5EF4-FFF2-40B4-BE49-F238E27FC236}">
                <a16:creationId xmlns:a16="http://schemas.microsoft.com/office/drawing/2014/main" id="{6E6648A2-82CE-1E5A-1A0A-9BEF48C6A8FE}"/>
              </a:ext>
            </a:extLst>
          </p:cNvPr>
          <p:cNvSpPr/>
          <p:nvPr/>
        </p:nvSpPr>
        <p:spPr>
          <a:xfrm>
            <a:off x="6167992" y="1848165"/>
            <a:ext cx="2361733" cy="72927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Kultur</a:t>
            </a:r>
          </a:p>
        </p:txBody>
      </p:sp>
    </p:spTree>
    <p:extLst>
      <p:ext uri="{BB962C8B-B14F-4D97-AF65-F5344CB8AC3E}">
        <p14:creationId xmlns:p14="http://schemas.microsoft.com/office/powerpoint/2010/main" val="3557474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22" grpId="0" animBg="1"/>
      <p:bldP spid="23"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0EB4-DAA7-68C1-C45B-AAF8CC6756DB}"/>
              </a:ext>
            </a:extLst>
          </p:cNvPr>
          <p:cNvSpPr>
            <a:spLocks noGrp="1"/>
          </p:cNvSpPr>
          <p:nvPr>
            <p:ph type="title"/>
          </p:nvPr>
        </p:nvSpPr>
        <p:spPr>
          <a:xfrm>
            <a:off x="4295776" y="2676524"/>
            <a:ext cx="6985564" cy="1739265"/>
          </a:xfrm>
        </p:spPr>
        <p:txBody>
          <a:bodyPr/>
          <a:lstStyle/>
          <a:p>
            <a:r>
              <a:rPr lang="nb-NO" dirty="0"/>
              <a:t>Konklusjon</a:t>
            </a:r>
          </a:p>
        </p:txBody>
      </p:sp>
      <p:sp>
        <p:nvSpPr>
          <p:cNvPr id="3" name="Text Placeholder 2">
            <a:extLst>
              <a:ext uri="{FF2B5EF4-FFF2-40B4-BE49-F238E27FC236}">
                <a16:creationId xmlns:a16="http://schemas.microsoft.com/office/drawing/2014/main" id="{7704D458-758D-2E1B-6978-086517D0144B}"/>
              </a:ext>
            </a:extLst>
          </p:cNvPr>
          <p:cNvSpPr>
            <a:spLocks noGrp="1"/>
          </p:cNvSpPr>
          <p:nvPr>
            <p:ph type="body" sz="quarter" idx="10"/>
          </p:nvPr>
        </p:nvSpPr>
        <p:spPr/>
        <p:txBody>
          <a:bodyPr/>
          <a:lstStyle/>
          <a:p>
            <a:endParaRPr lang="nb-NO" dirty="0"/>
          </a:p>
        </p:txBody>
      </p:sp>
    </p:spTree>
    <p:extLst>
      <p:ext uri="{BB962C8B-B14F-4D97-AF65-F5344CB8AC3E}">
        <p14:creationId xmlns:p14="http://schemas.microsoft.com/office/powerpoint/2010/main" val="2569197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D1C2CC-0201-5899-D60A-2CDACA2C512E}"/>
              </a:ext>
            </a:extLst>
          </p:cNvPr>
          <p:cNvSpPr>
            <a:spLocks noGrp="1"/>
          </p:cNvSpPr>
          <p:nvPr>
            <p:ph type="title"/>
          </p:nvPr>
        </p:nvSpPr>
        <p:spPr/>
        <p:txBody>
          <a:bodyPr/>
          <a:lstStyle/>
          <a:p>
            <a:r>
              <a:rPr lang="nb-NO" dirty="0"/>
              <a:t>Konklusjon</a:t>
            </a:r>
          </a:p>
        </p:txBody>
      </p:sp>
      <p:sp>
        <p:nvSpPr>
          <p:cNvPr id="5" name="Rectangle 4">
            <a:extLst>
              <a:ext uri="{FF2B5EF4-FFF2-40B4-BE49-F238E27FC236}">
                <a16:creationId xmlns:a16="http://schemas.microsoft.com/office/drawing/2014/main" id="{F8ED1B2F-59F4-FFC4-366D-DD8B4DC00576}"/>
              </a:ext>
            </a:extLst>
          </p:cNvPr>
          <p:cNvSpPr/>
          <p:nvPr/>
        </p:nvSpPr>
        <p:spPr>
          <a:xfrm>
            <a:off x="188853" y="2333868"/>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9" name="Rectangle 8">
            <a:extLst>
              <a:ext uri="{FF2B5EF4-FFF2-40B4-BE49-F238E27FC236}">
                <a16:creationId xmlns:a16="http://schemas.microsoft.com/office/drawing/2014/main" id="{3734D953-CE2A-6E2A-39FB-26C2C1515678}"/>
              </a:ext>
            </a:extLst>
          </p:cNvPr>
          <p:cNvSpPr/>
          <p:nvPr/>
        </p:nvSpPr>
        <p:spPr>
          <a:xfrm>
            <a:off x="2657664" y="2333868"/>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10" name="Rectangle 9">
            <a:extLst>
              <a:ext uri="{FF2B5EF4-FFF2-40B4-BE49-F238E27FC236}">
                <a16:creationId xmlns:a16="http://schemas.microsoft.com/office/drawing/2014/main" id="{14BC3D0C-B6C4-F535-582A-4E4B09DBD516}"/>
              </a:ext>
            </a:extLst>
          </p:cNvPr>
          <p:cNvSpPr/>
          <p:nvPr/>
        </p:nvSpPr>
        <p:spPr>
          <a:xfrm>
            <a:off x="5126475" y="2333868"/>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11" name="Rectangle 10">
            <a:extLst>
              <a:ext uri="{FF2B5EF4-FFF2-40B4-BE49-F238E27FC236}">
                <a16:creationId xmlns:a16="http://schemas.microsoft.com/office/drawing/2014/main" id="{AE7E6CD4-0DD2-B850-10FC-2B866AB7711F}"/>
              </a:ext>
            </a:extLst>
          </p:cNvPr>
          <p:cNvSpPr/>
          <p:nvPr/>
        </p:nvSpPr>
        <p:spPr>
          <a:xfrm>
            <a:off x="7595286" y="2333868"/>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12" name="Rectangle 11">
            <a:extLst>
              <a:ext uri="{FF2B5EF4-FFF2-40B4-BE49-F238E27FC236}">
                <a16:creationId xmlns:a16="http://schemas.microsoft.com/office/drawing/2014/main" id="{9673C1AE-F407-4A93-56DA-1BCE4C522E69}"/>
              </a:ext>
            </a:extLst>
          </p:cNvPr>
          <p:cNvSpPr/>
          <p:nvPr/>
        </p:nvSpPr>
        <p:spPr>
          <a:xfrm>
            <a:off x="10064096" y="2333868"/>
            <a:ext cx="1887773" cy="42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nb-NO" sz="1600">
              <a:solidFill>
                <a:schemeClr val="tx1"/>
              </a:solidFill>
            </a:endParaRPr>
          </a:p>
        </p:txBody>
      </p:sp>
      <p:sp>
        <p:nvSpPr>
          <p:cNvPr id="13" name="TextBox 12">
            <a:extLst>
              <a:ext uri="{FF2B5EF4-FFF2-40B4-BE49-F238E27FC236}">
                <a16:creationId xmlns:a16="http://schemas.microsoft.com/office/drawing/2014/main" id="{3DDE3E7A-F211-104C-36FF-0B74479AC0B9}"/>
              </a:ext>
            </a:extLst>
          </p:cNvPr>
          <p:cNvSpPr txBox="1"/>
          <p:nvPr/>
        </p:nvSpPr>
        <p:spPr>
          <a:xfrm>
            <a:off x="3383632" y="1974078"/>
            <a:ext cx="435835" cy="264919"/>
          </a:xfrm>
          <a:prstGeom prst="rect">
            <a:avLst/>
          </a:prstGeom>
          <a:noFill/>
        </p:spPr>
        <p:txBody>
          <a:bodyPr wrap="none" lIns="0" tIns="0" rIns="0" bIns="0" rtlCol="0">
            <a:noAutofit/>
          </a:bodyPr>
          <a:lstStyle/>
          <a:p>
            <a:pPr algn="l"/>
            <a:r>
              <a:rPr lang="nb-NO" sz="1600" dirty="0">
                <a:solidFill>
                  <a:schemeClr val="bg2"/>
                </a:solidFill>
              </a:rPr>
              <a:t>IAM</a:t>
            </a:r>
          </a:p>
        </p:txBody>
      </p:sp>
      <p:sp>
        <p:nvSpPr>
          <p:cNvPr id="14" name="Rectangle 13">
            <a:extLst>
              <a:ext uri="{FF2B5EF4-FFF2-40B4-BE49-F238E27FC236}">
                <a16:creationId xmlns:a16="http://schemas.microsoft.com/office/drawing/2014/main" id="{D95AAE20-D81C-B465-C8FC-ED3DF2CBE026}"/>
              </a:ext>
            </a:extLst>
          </p:cNvPr>
          <p:cNvSpPr/>
          <p:nvPr/>
        </p:nvSpPr>
        <p:spPr>
          <a:xfrm>
            <a:off x="2819188" y="2803021"/>
            <a:ext cx="1512606" cy="9058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Sentralisert </a:t>
            </a:r>
            <a:br>
              <a:rPr lang="nb-NO" sz="1600" dirty="0">
                <a:solidFill>
                  <a:schemeClr val="tx1"/>
                </a:solidFill>
              </a:rPr>
            </a:br>
            <a:r>
              <a:rPr lang="nb-NO" sz="1600" dirty="0">
                <a:solidFill>
                  <a:schemeClr val="tx1"/>
                </a:solidFill>
              </a:rPr>
              <a:t>Identitet</a:t>
            </a:r>
          </a:p>
        </p:txBody>
      </p:sp>
      <p:sp>
        <p:nvSpPr>
          <p:cNvPr id="15" name="Rectangle 14">
            <a:extLst>
              <a:ext uri="{FF2B5EF4-FFF2-40B4-BE49-F238E27FC236}">
                <a16:creationId xmlns:a16="http://schemas.microsoft.com/office/drawing/2014/main" id="{A023C780-EF58-A37F-CAF7-BC4D5571A97E}"/>
              </a:ext>
            </a:extLst>
          </p:cNvPr>
          <p:cNvSpPr/>
          <p:nvPr/>
        </p:nvSpPr>
        <p:spPr>
          <a:xfrm>
            <a:off x="2845246" y="3929641"/>
            <a:ext cx="1512606" cy="9058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Zero-Trust</a:t>
            </a:r>
          </a:p>
        </p:txBody>
      </p:sp>
      <p:sp>
        <p:nvSpPr>
          <p:cNvPr id="16" name="Rectangle 15">
            <a:extLst>
              <a:ext uri="{FF2B5EF4-FFF2-40B4-BE49-F238E27FC236}">
                <a16:creationId xmlns:a16="http://schemas.microsoft.com/office/drawing/2014/main" id="{9E9CAD8C-9F22-1647-7002-4EF7E3226117}"/>
              </a:ext>
            </a:extLst>
          </p:cNvPr>
          <p:cNvSpPr/>
          <p:nvPr/>
        </p:nvSpPr>
        <p:spPr>
          <a:xfrm>
            <a:off x="2845246" y="5133173"/>
            <a:ext cx="1512606" cy="9058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Digitale identiteter</a:t>
            </a:r>
          </a:p>
        </p:txBody>
      </p:sp>
      <p:sp>
        <p:nvSpPr>
          <p:cNvPr id="17" name="TextBox 16">
            <a:extLst>
              <a:ext uri="{FF2B5EF4-FFF2-40B4-BE49-F238E27FC236}">
                <a16:creationId xmlns:a16="http://schemas.microsoft.com/office/drawing/2014/main" id="{FB161FCA-2E02-5D08-70F7-2389620CF318}"/>
              </a:ext>
            </a:extLst>
          </p:cNvPr>
          <p:cNvSpPr txBox="1"/>
          <p:nvPr/>
        </p:nvSpPr>
        <p:spPr>
          <a:xfrm>
            <a:off x="3067940" y="2136449"/>
            <a:ext cx="0" cy="0"/>
          </a:xfrm>
          <a:prstGeom prst="rect">
            <a:avLst/>
          </a:prstGeom>
          <a:noFill/>
        </p:spPr>
        <p:txBody>
          <a:bodyPr wrap="none" lIns="0" tIns="0" rIns="0" bIns="0" rtlCol="0">
            <a:noAutofit/>
          </a:bodyPr>
          <a:lstStyle/>
          <a:p>
            <a:pPr algn="l"/>
            <a:endParaRPr lang="nb-NO" sz="1600" dirty="0" err="1">
              <a:solidFill>
                <a:schemeClr val="bg2"/>
              </a:solidFill>
            </a:endParaRPr>
          </a:p>
        </p:txBody>
      </p:sp>
      <p:sp>
        <p:nvSpPr>
          <p:cNvPr id="18" name="TextBox 17">
            <a:extLst>
              <a:ext uri="{FF2B5EF4-FFF2-40B4-BE49-F238E27FC236}">
                <a16:creationId xmlns:a16="http://schemas.microsoft.com/office/drawing/2014/main" id="{A6BA1DD3-198B-D7CA-6AD3-AFE0E3E9B352}"/>
              </a:ext>
            </a:extLst>
          </p:cNvPr>
          <p:cNvSpPr txBox="1"/>
          <p:nvPr/>
        </p:nvSpPr>
        <p:spPr>
          <a:xfrm>
            <a:off x="3383632" y="1974078"/>
            <a:ext cx="435835" cy="264919"/>
          </a:xfrm>
          <a:prstGeom prst="rect">
            <a:avLst/>
          </a:prstGeom>
          <a:noFill/>
        </p:spPr>
        <p:txBody>
          <a:bodyPr wrap="none" lIns="0" tIns="0" rIns="0" bIns="0" rtlCol="0">
            <a:noAutofit/>
          </a:bodyPr>
          <a:lstStyle/>
          <a:p>
            <a:pPr algn="l"/>
            <a:endParaRPr lang="nb-NO" sz="1600" dirty="0">
              <a:solidFill>
                <a:schemeClr val="bg2"/>
              </a:solidFill>
            </a:endParaRPr>
          </a:p>
        </p:txBody>
      </p:sp>
      <p:sp>
        <p:nvSpPr>
          <p:cNvPr id="19" name="TextBox 18">
            <a:extLst>
              <a:ext uri="{FF2B5EF4-FFF2-40B4-BE49-F238E27FC236}">
                <a16:creationId xmlns:a16="http://schemas.microsoft.com/office/drawing/2014/main" id="{039B2B34-8C70-7594-978D-A947E878F986}"/>
              </a:ext>
            </a:extLst>
          </p:cNvPr>
          <p:cNvSpPr txBox="1"/>
          <p:nvPr/>
        </p:nvSpPr>
        <p:spPr>
          <a:xfrm>
            <a:off x="696904" y="1941318"/>
            <a:ext cx="807155" cy="264919"/>
          </a:xfrm>
          <a:prstGeom prst="rect">
            <a:avLst/>
          </a:prstGeom>
          <a:noFill/>
        </p:spPr>
        <p:txBody>
          <a:bodyPr wrap="none" lIns="0" tIns="0" rIns="0" bIns="0" rtlCol="0">
            <a:noAutofit/>
          </a:bodyPr>
          <a:lstStyle/>
          <a:p>
            <a:pPr algn="l"/>
            <a:r>
              <a:rPr lang="nb-NO" sz="1600" dirty="0" err="1">
                <a:solidFill>
                  <a:schemeClr val="bg2"/>
                </a:solidFill>
              </a:rPr>
              <a:t>AppSec</a:t>
            </a:r>
            <a:endParaRPr lang="nb-NO" sz="1600" dirty="0">
              <a:solidFill>
                <a:schemeClr val="bg2"/>
              </a:solidFill>
            </a:endParaRPr>
          </a:p>
        </p:txBody>
      </p:sp>
      <p:sp>
        <p:nvSpPr>
          <p:cNvPr id="20" name="Rectangle 19">
            <a:extLst>
              <a:ext uri="{FF2B5EF4-FFF2-40B4-BE49-F238E27FC236}">
                <a16:creationId xmlns:a16="http://schemas.microsoft.com/office/drawing/2014/main" id="{E8A8CDD6-FB46-8637-D861-29D5442AB968}"/>
              </a:ext>
            </a:extLst>
          </p:cNvPr>
          <p:cNvSpPr/>
          <p:nvPr/>
        </p:nvSpPr>
        <p:spPr>
          <a:xfrm>
            <a:off x="376436" y="2811566"/>
            <a:ext cx="1512606" cy="15809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Hvordan </a:t>
            </a:r>
            <a:br>
              <a:rPr lang="nb-NO" sz="1600" dirty="0">
                <a:solidFill>
                  <a:schemeClr val="tx1"/>
                </a:solidFill>
              </a:rPr>
            </a:br>
            <a:r>
              <a:rPr lang="nb-NO" sz="1600" dirty="0">
                <a:solidFill>
                  <a:schemeClr val="tx1"/>
                </a:solidFill>
              </a:rPr>
              <a:t>velge </a:t>
            </a:r>
            <a:br>
              <a:rPr lang="nb-NO" sz="1600" dirty="0">
                <a:solidFill>
                  <a:schemeClr val="tx1"/>
                </a:solidFill>
              </a:rPr>
            </a:br>
            <a:r>
              <a:rPr lang="nb-NO" sz="1600" dirty="0">
                <a:solidFill>
                  <a:schemeClr val="tx1"/>
                </a:solidFill>
              </a:rPr>
              <a:t>et </a:t>
            </a:r>
            <a:br>
              <a:rPr lang="nb-NO" sz="1600" dirty="0">
                <a:solidFill>
                  <a:schemeClr val="tx1"/>
                </a:solidFill>
              </a:rPr>
            </a:br>
            <a:r>
              <a:rPr lang="nb-NO" sz="1600" dirty="0" err="1">
                <a:solidFill>
                  <a:schemeClr val="tx1"/>
                </a:solidFill>
              </a:rPr>
              <a:t>AppSec</a:t>
            </a:r>
            <a:br>
              <a:rPr lang="nb-NO" sz="1600" dirty="0">
                <a:solidFill>
                  <a:schemeClr val="tx1"/>
                </a:solidFill>
              </a:rPr>
            </a:br>
            <a:r>
              <a:rPr lang="nb-NO" sz="1600" dirty="0">
                <a:solidFill>
                  <a:schemeClr val="tx1"/>
                </a:solidFill>
              </a:rPr>
              <a:t>Verktøy</a:t>
            </a:r>
          </a:p>
        </p:txBody>
      </p:sp>
      <p:sp>
        <p:nvSpPr>
          <p:cNvPr id="21" name="Rectangle 20">
            <a:extLst>
              <a:ext uri="{FF2B5EF4-FFF2-40B4-BE49-F238E27FC236}">
                <a16:creationId xmlns:a16="http://schemas.microsoft.com/office/drawing/2014/main" id="{7541AD36-42E2-906C-B620-F31B9D2448EE}"/>
              </a:ext>
            </a:extLst>
          </p:cNvPr>
          <p:cNvSpPr/>
          <p:nvPr/>
        </p:nvSpPr>
        <p:spPr>
          <a:xfrm>
            <a:off x="376436" y="4621850"/>
            <a:ext cx="1512606" cy="15809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Prinsipper for bruk av verktøy</a:t>
            </a:r>
          </a:p>
        </p:txBody>
      </p:sp>
      <p:sp>
        <p:nvSpPr>
          <p:cNvPr id="22" name="TextBox 21">
            <a:extLst>
              <a:ext uri="{FF2B5EF4-FFF2-40B4-BE49-F238E27FC236}">
                <a16:creationId xmlns:a16="http://schemas.microsoft.com/office/drawing/2014/main" id="{1F5ED69E-F407-EB41-F9CC-BD190D53F15D}"/>
              </a:ext>
            </a:extLst>
          </p:cNvPr>
          <p:cNvSpPr txBox="1"/>
          <p:nvPr/>
        </p:nvSpPr>
        <p:spPr>
          <a:xfrm>
            <a:off x="5383848" y="1808859"/>
            <a:ext cx="1546791" cy="430138"/>
          </a:xfrm>
          <a:prstGeom prst="rect">
            <a:avLst/>
          </a:prstGeom>
          <a:noFill/>
        </p:spPr>
        <p:txBody>
          <a:bodyPr wrap="none" lIns="0" tIns="0" rIns="0" bIns="0" rtlCol="0">
            <a:noAutofit/>
          </a:bodyPr>
          <a:lstStyle/>
          <a:p>
            <a:pPr algn="l"/>
            <a:r>
              <a:rPr lang="nb-NO" sz="1600" dirty="0">
                <a:solidFill>
                  <a:schemeClr val="bg2"/>
                </a:solidFill>
              </a:rPr>
              <a:t>Logger og </a:t>
            </a:r>
            <a:br>
              <a:rPr lang="nb-NO" sz="1600" dirty="0">
                <a:solidFill>
                  <a:schemeClr val="bg2"/>
                </a:solidFill>
              </a:rPr>
            </a:br>
            <a:r>
              <a:rPr lang="nb-NO" sz="1600" dirty="0">
                <a:solidFill>
                  <a:schemeClr val="bg2"/>
                </a:solidFill>
              </a:rPr>
              <a:t>overvåkning</a:t>
            </a:r>
          </a:p>
        </p:txBody>
      </p:sp>
      <p:sp>
        <p:nvSpPr>
          <p:cNvPr id="23" name="Rectangle 22">
            <a:extLst>
              <a:ext uri="{FF2B5EF4-FFF2-40B4-BE49-F238E27FC236}">
                <a16:creationId xmlns:a16="http://schemas.microsoft.com/office/drawing/2014/main" id="{53897558-ED78-3E39-586D-DD92C3AA7934}"/>
              </a:ext>
            </a:extLst>
          </p:cNvPr>
          <p:cNvSpPr/>
          <p:nvPr/>
        </p:nvSpPr>
        <p:spPr>
          <a:xfrm>
            <a:off x="5314058" y="2803021"/>
            <a:ext cx="1512606" cy="9058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Sentral</a:t>
            </a:r>
            <a:br>
              <a:rPr lang="nb-NO" sz="1600" dirty="0">
                <a:solidFill>
                  <a:schemeClr val="tx1"/>
                </a:solidFill>
              </a:rPr>
            </a:br>
            <a:r>
              <a:rPr lang="nb-NO" sz="1600" dirty="0">
                <a:solidFill>
                  <a:schemeClr val="tx1"/>
                </a:solidFill>
              </a:rPr>
              <a:t>lagring av logger</a:t>
            </a:r>
          </a:p>
        </p:txBody>
      </p:sp>
      <p:sp>
        <p:nvSpPr>
          <p:cNvPr id="24" name="Rectangle 23">
            <a:extLst>
              <a:ext uri="{FF2B5EF4-FFF2-40B4-BE49-F238E27FC236}">
                <a16:creationId xmlns:a16="http://schemas.microsoft.com/office/drawing/2014/main" id="{240224D5-47AD-EA39-F8F4-C7EEE9E8C217}"/>
              </a:ext>
            </a:extLst>
          </p:cNvPr>
          <p:cNvSpPr/>
          <p:nvPr/>
        </p:nvSpPr>
        <p:spPr>
          <a:xfrm>
            <a:off x="5314058" y="3929641"/>
            <a:ext cx="1512606" cy="9058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Strategi for logger</a:t>
            </a:r>
          </a:p>
        </p:txBody>
      </p:sp>
      <p:sp>
        <p:nvSpPr>
          <p:cNvPr id="25" name="Rectangle 24">
            <a:extLst>
              <a:ext uri="{FF2B5EF4-FFF2-40B4-BE49-F238E27FC236}">
                <a16:creationId xmlns:a16="http://schemas.microsoft.com/office/drawing/2014/main" id="{10DADCE5-4FDA-4C85-E558-1F734E7CC179}"/>
              </a:ext>
            </a:extLst>
          </p:cNvPr>
          <p:cNvSpPr/>
          <p:nvPr/>
        </p:nvSpPr>
        <p:spPr>
          <a:xfrm>
            <a:off x="5314058" y="5133173"/>
            <a:ext cx="1512606" cy="9058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Rapportering</a:t>
            </a:r>
          </a:p>
        </p:txBody>
      </p:sp>
      <p:sp>
        <p:nvSpPr>
          <p:cNvPr id="26" name="TextBox 25">
            <a:extLst>
              <a:ext uri="{FF2B5EF4-FFF2-40B4-BE49-F238E27FC236}">
                <a16:creationId xmlns:a16="http://schemas.microsoft.com/office/drawing/2014/main" id="{00E08059-88B0-BA04-F57A-39EEB6FF7366}"/>
              </a:ext>
            </a:extLst>
          </p:cNvPr>
          <p:cNvSpPr txBox="1"/>
          <p:nvPr/>
        </p:nvSpPr>
        <p:spPr>
          <a:xfrm>
            <a:off x="10668362" y="1991170"/>
            <a:ext cx="775458" cy="264918"/>
          </a:xfrm>
          <a:prstGeom prst="rect">
            <a:avLst/>
          </a:prstGeom>
          <a:noFill/>
        </p:spPr>
        <p:txBody>
          <a:bodyPr wrap="none" lIns="0" tIns="0" rIns="0" bIns="0" rtlCol="0">
            <a:noAutofit/>
          </a:bodyPr>
          <a:lstStyle/>
          <a:p>
            <a:pPr algn="l"/>
            <a:r>
              <a:rPr lang="nb-NO" sz="1600" dirty="0">
                <a:solidFill>
                  <a:schemeClr val="bg2"/>
                </a:solidFill>
              </a:rPr>
              <a:t>Kultur</a:t>
            </a:r>
          </a:p>
        </p:txBody>
      </p:sp>
      <p:sp>
        <p:nvSpPr>
          <p:cNvPr id="27" name="Rectangle 26">
            <a:extLst>
              <a:ext uri="{FF2B5EF4-FFF2-40B4-BE49-F238E27FC236}">
                <a16:creationId xmlns:a16="http://schemas.microsoft.com/office/drawing/2014/main" id="{6354331F-40C0-79F9-4FBC-F4A2FA09BEA3}"/>
              </a:ext>
            </a:extLst>
          </p:cNvPr>
          <p:cNvSpPr/>
          <p:nvPr/>
        </p:nvSpPr>
        <p:spPr>
          <a:xfrm>
            <a:off x="10251682" y="2696197"/>
            <a:ext cx="1512606" cy="905854"/>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Mye mostand</a:t>
            </a:r>
          </a:p>
        </p:txBody>
      </p:sp>
      <p:sp>
        <p:nvSpPr>
          <p:cNvPr id="28" name="Rectangle 27">
            <a:extLst>
              <a:ext uri="{FF2B5EF4-FFF2-40B4-BE49-F238E27FC236}">
                <a16:creationId xmlns:a16="http://schemas.microsoft.com/office/drawing/2014/main" id="{B1E7ED0D-FD79-D19A-9655-03FAA8181895}"/>
              </a:ext>
            </a:extLst>
          </p:cNvPr>
          <p:cNvSpPr/>
          <p:nvPr/>
        </p:nvSpPr>
        <p:spPr>
          <a:xfrm>
            <a:off x="10251679" y="3929641"/>
            <a:ext cx="1512606" cy="905854"/>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Frihet under ansvar</a:t>
            </a:r>
          </a:p>
        </p:txBody>
      </p:sp>
      <p:sp>
        <p:nvSpPr>
          <p:cNvPr id="29" name="Rectangle 28">
            <a:extLst>
              <a:ext uri="{FF2B5EF4-FFF2-40B4-BE49-F238E27FC236}">
                <a16:creationId xmlns:a16="http://schemas.microsoft.com/office/drawing/2014/main" id="{03B67B4C-8E53-B8DA-1AB3-D9780683E730}"/>
              </a:ext>
            </a:extLst>
          </p:cNvPr>
          <p:cNvSpPr/>
          <p:nvPr/>
        </p:nvSpPr>
        <p:spPr>
          <a:xfrm>
            <a:off x="10251679" y="5293686"/>
            <a:ext cx="1512606" cy="905854"/>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Samarbeid</a:t>
            </a:r>
          </a:p>
        </p:txBody>
      </p:sp>
      <p:sp>
        <p:nvSpPr>
          <p:cNvPr id="30" name="TextBox 29">
            <a:extLst>
              <a:ext uri="{FF2B5EF4-FFF2-40B4-BE49-F238E27FC236}">
                <a16:creationId xmlns:a16="http://schemas.microsoft.com/office/drawing/2014/main" id="{28D9FB7F-ECBB-2D64-205B-817910664305}"/>
              </a:ext>
            </a:extLst>
          </p:cNvPr>
          <p:cNvSpPr txBox="1"/>
          <p:nvPr/>
        </p:nvSpPr>
        <p:spPr>
          <a:xfrm>
            <a:off x="7595286" y="2023928"/>
            <a:ext cx="1887773" cy="261078"/>
          </a:xfrm>
          <a:prstGeom prst="rect">
            <a:avLst/>
          </a:prstGeom>
          <a:noFill/>
        </p:spPr>
        <p:txBody>
          <a:bodyPr wrap="none" lIns="0" tIns="0" rIns="0" bIns="0" rtlCol="0">
            <a:noAutofit/>
          </a:bodyPr>
          <a:lstStyle/>
          <a:p>
            <a:pPr algn="l"/>
            <a:r>
              <a:rPr lang="nb-NO" sz="1600" dirty="0" err="1">
                <a:solidFill>
                  <a:schemeClr val="bg2"/>
                </a:solidFill>
              </a:rPr>
              <a:t>Trusselmodellering</a:t>
            </a:r>
            <a:endParaRPr lang="nb-NO" sz="1600" dirty="0">
              <a:solidFill>
                <a:schemeClr val="bg2"/>
              </a:solidFill>
            </a:endParaRPr>
          </a:p>
        </p:txBody>
      </p:sp>
      <p:sp>
        <p:nvSpPr>
          <p:cNvPr id="31" name="Rectangle 30">
            <a:extLst>
              <a:ext uri="{FF2B5EF4-FFF2-40B4-BE49-F238E27FC236}">
                <a16:creationId xmlns:a16="http://schemas.microsoft.com/office/drawing/2014/main" id="{FBF5344B-3BE6-40BC-8B00-2C46932CC336}"/>
              </a:ext>
            </a:extLst>
          </p:cNvPr>
          <p:cNvSpPr/>
          <p:nvPr/>
        </p:nvSpPr>
        <p:spPr>
          <a:xfrm>
            <a:off x="7782869" y="3929641"/>
            <a:ext cx="1512606" cy="905854"/>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C4 + STRIDE </a:t>
            </a:r>
          </a:p>
        </p:txBody>
      </p:sp>
      <p:sp>
        <p:nvSpPr>
          <p:cNvPr id="32" name="Rectangle 31">
            <a:extLst>
              <a:ext uri="{FF2B5EF4-FFF2-40B4-BE49-F238E27FC236}">
                <a16:creationId xmlns:a16="http://schemas.microsoft.com/office/drawing/2014/main" id="{0AFDD43A-8C79-CFFF-7190-88A5747E9C9B}"/>
              </a:ext>
            </a:extLst>
          </p:cNvPr>
          <p:cNvSpPr/>
          <p:nvPr/>
        </p:nvSpPr>
        <p:spPr>
          <a:xfrm>
            <a:off x="7782869" y="2803021"/>
            <a:ext cx="1512606" cy="905854"/>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4 Spørsmål</a:t>
            </a:r>
          </a:p>
        </p:txBody>
      </p:sp>
      <p:sp>
        <p:nvSpPr>
          <p:cNvPr id="33" name="Rectangle 32">
            <a:extLst>
              <a:ext uri="{FF2B5EF4-FFF2-40B4-BE49-F238E27FC236}">
                <a16:creationId xmlns:a16="http://schemas.microsoft.com/office/drawing/2014/main" id="{C9D07EB5-C414-A6CA-65FF-A01FD09E17DA}"/>
              </a:ext>
            </a:extLst>
          </p:cNvPr>
          <p:cNvSpPr/>
          <p:nvPr/>
        </p:nvSpPr>
        <p:spPr>
          <a:xfrm>
            <a:off x="7784158" y="5133173"/>
            <a:ext cx="1512606" cy="905854"/>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nb-NO" sz="1600" dirty="0">
                <a:solidFill>
                  <a:schemeClr val="tx1"/>
                </a:solidFill>
              </a:rPr>
              <a:t>Den store sammenhengen</a:t>
            </a:r>
          </a:p>
        </p:txBody>
      </p:sp>
    </p:spTree>
    <p:extLst>
      <p:ext uri="{BB962C8B-B14F-4D97-AF65-F5344CB8AC3E}">
        <p14:creationId xmlns:p14="http://schemas.microsoft.com/office/powerpoint/2010/main" val="3193411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062F80-C855-902D-AF23-4893CDF45B11}"/>
              </a:ext>
            </a:extLst>
          </p:cNvPr>
          <p:cNvSpPr>
            <a:spLocks noGrp="1"/>
          </p:cNvSpPr>
          <p:nvPr>
            <p:ph type="sldNum" sz="quarter" idx="16"/>
          </p:nvPr>
        </p:nvSpPr>
        <p:spPr/>
        <p:txBody>
          <a:bodyPr/>
          <a:lstStyle/>
          <a:p>
            <a:fld id="{261FDEBC-E42D-42D0-B9CA-24127F1B2280}" type="slidenum">
              <a:rPr lang="nb-NO" noProof="0" smtClean="0"/>
              <a:pPr/>
              <a:t>76</a:t>
            </a:fld>
            <a:endParaRPr lang="nb-NO" noProof="0"/>
          </a:p>
        </p:txBody>
      </p:sp>
      <p:pic>
        <p:nvPicPr>
          <p:cNvPr id="6" name="Picture 5">
            <a:extLst>
              <a:ext uri="{FF2B5EF4-FFF2-40B4-BE49-F238E27FC236}">
                <a16:creationId xmlns:a16="http://schemas.microsoft.com/office/drawing/2014/main" id="{7BA0F537-2D6F-ED60-08B5-5627BFBD3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83" y="46089"/>
            <a:ext cx="10096748" cy="63104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0D8961-212D-D567-5BB8-EDD69618BC2F}"/>
              </a:ext>
            </a:extLst>
          </p:cNvPr>
          <p:cNvSpPr txBox="1"/>
          <p:nvPr/>
        </p:nvSpPr>
        <p:spPr>
          <a:xfrm>
            <a:off x="8614880" y="6595111"/>
            <a:ext cx="1954060" cy="325676"/>
          </a:xfrm>
          <a:prstGeom prst="rect">
            <a:avLst/>
          </a:prstGeom>
          <a:noFill/>
        </p:spPr>
        <p:txBody>
          <a:bodyPr wrap="none" lIns="0" tIns="0" rIns="0" bIns="0" rtlCol="0">
            <a:noAutofit/>
          </a:bodyPr>
          <a:lstStyle/>
          <a:p>
            <a:pPr algn="l"/>
            <a:r>
              <a:rPr lang="nb-NO" sz="1600" dirty="0">
                <a:solidFill>
                  <a:schemeClr val="bg2"/>
                </a:solidFill>
              </a:rPr>
              <a:t>Bilde: </a:t>
            </a:r>
            <a:r>
              <a:rPr lang="nb-NO" sz="1600" dirty="0" err="1">
                <a:solidFill>
                  <a:schemeClr val="bg2"/>
                </a:solidFill>
              </a:rPr>
              <a:t>anitian.com</a:t>
            </a:r>
            <a:endParaRPr lang="nb-NO" sz="1600" dirty="0">
              <a:solidFill>
                <a:schemeClr val="bg2"/>
              </a:solidFill>
            </a:endParaRPr>
          </a:p>
        </p:txBody>
      </p:sp>
    </p:spTree>
    <p:extLst>
      <p:ext uri="{BB962C8B-B14F-4D97-AF65-F5344CB8AC3E}">
        <p14:creationId xmlns:p14="http://schemas.microsoft.com/office/powerpoint/2010/main" val="2916521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A5165-95C7-7673-B3AA-C4261AC97AB1}"/>
              </a:ext>
            </a:extLst>
          </p:cNvPr>
          <p:cNvSpPr>
            <a:spLocks noGrp="1"/>
          </p:cNvSpPr>
          <p:nvPr>
            <p:ph type="body" sz="quarter" idx="10"/>
          </p:nvPr>
        </p:nvSpPr>
        <p:spPr>
          <a:xfrm>
            <a:off x="382588" y="750322"/>
            <a:ext cx="3098031" cy="586071"/>
          </a:xfrm>
        </p:spPr>
        <p:txBody>
          <a:bodyPr/>
          <a:lstStyle/>
          <a:p>
            <a:r>
              <a:rPr lang="nb-NO" dirty="0"/>
              <a:t>Takk for følget </a:t>
            </a:r>
            <a:r>
              <a:rPr lang="nb-NO" dirty="0">
                <a:sym typeface="Wingdings" pitchFamily="2" charset="2"/>
              </a:rPr>
              <a:t> </a:t>
            </a:r>
            <a:endParaRPr lang="nb-NO" dirty="0"/>
          </a:p>
        </p:txBody>
      </p:sp>
      <p:sp>
        <p:nvSpPr>
          <p:cNvPr id="6" name="TextBox 5">
            <a:extLst>
              <a:ext uri="{FF2B5EF4-FFF2-40B4-BE49-F238E27FC236}">
                <a16:creationId xmlns:a16="http://schemas.microsoft.com/office/drawing/2014/main" id="{81B5843F-96A6-85A3-5DB0-24E6F6F69492}"/>
              </a:ext>
            </a:extLst>
          </p:cNvPr>
          <p:cNvSpPr txBox="1"/>
          <p:nvPr/>
        </p:nvSpPr>
        <p:spPr>
          <a:xfrm>
            <a:off x="1017638" y="3317254"/>
            <a:ext cx="5845277" cy="369332"/>
          </a:xfrm>
          <a:prstGeom prst="rect">
            <a:avLst/>
          </a:prstGeom>
          <a:noFill/>
        </p:spPr>
        <p:txBody>
          <a:bodyPr wrap="square">
            <a:spAutoFit/>
          </a:bodyPr>
          <a:lstStyle/>
          <a:p>
            <a:r>
              <a:rPr lang="nb-NO" dirty="0" err="1">
                <a:solidFill>
                  <a:schemeClr val="bg2"/>
                </a:solidFill>
              </a:rPr>
              <a:t>https</a:t>
            </a:r>
            <a:r>
              <a:rPr lang="nb-NO" dirty="0">
                <a:solidFill>
                  <a:schemeClr val="bg2"/>
                </a:solidFill>
              </a:rPr>
              <a:t>://</a:t>
            </a:r>
            <a:r>
              <a:rPr lang="nb-NO" dirty="0" err="1">
                <a:solidFill>
                  <a:schemeClr val="bg2"/>
                </a:solidFill>
              </a:rPr>
              <a:t>www.linkedin.com</a:t>
            </a:r>
            <a:r>
              <a:rPr lang="nb-NO" dirty="0">
                <a:solidFill>
                  <a:schemeClr val="bg2"/>
                </a:solidFill>
              </a:rPr>
              <a:t>/in/</a:t>
            </a:r>
            <a:r>
              <a:rPr lang="nb-NO" dirty="0" err="1">
                <a:solidFill>
                  <a:schemeClr val="bg2"/>
                </a:solidFill>
              </a:rPr>
              <a:t>johan-paramanathan</a:t>
            </a:r>
            <a:r>
              <a:rPr lang="nb-NO" dirty="0">
                <a:solidFill>
                  <a:schemeClr val="bg2"/>
                </a:solidFill>
              </a:rPr>
              <a:t>/</a:t>
            </a:r>
          </a:p>
        </p:txBody>
      </p:sp>
      <p:pic>
        <p:nvPicPr>
          <p:cNvPr id="6146" name="Picture 2" descr="LinkedIn – Apper på Google Play">
            <a:extLst>
              <a:ext uri="{FF2B5EF4-FFF2-40B4-BE49-F238E27FC236}">
                <a16:creationId xmlns:a16="http://schemas.microsoft.com/office/drawing/2014/main" id="{B0F74925-AC09-0D3E-99E4-C51223755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638" y="1679533"/>
            <a:ext cx="1294581" cy="129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513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DE37-D2C3-F3FB-7628-43FC02479597}"/>
              </a:ext>
            </a:extLst>
          </p:cNvPr>
          <p:cNvSpPr>
            <a:spLocks noGrp="1"/>
          </p:cNvSpPr>
          <p:nvPr>
            <p:ph type="title"/>
          </p:nvPr>
        </p:nvSpPr>
        <p:spPr>
          <a:xfrm>
            <a:off x="1137654" y="22037"/>
            <a:ext cx="10044023" cy="877729"/>
          </a:xfrm>
        </p:spPr>
        <p:txBody>
          <a:bodyPr anchor="ctr">
            <a:normAutofit fontScale="90000"/>
          </a:bodyPr>
          <a:lstStyle/>
          <a:p>
            <a:r>
              <a:rPr lang="nb-NO" sz="4000" dirty="0">
                <a:latin typeface="Inter" panose="02000503000000020004" pitchFamily="2" charset="0"/>
                <a:ea typeface="Inter" panose="02000503000000020004" pitchFamily="2" charset="0"/>
                <a:cs typeface="Inter" panose="02000503000000020004" pitchFamily="2" charset="0"/>
              </a:rPr>
              <a:t>Hvordan ser den «ideelle» prosessen ut?</a:t>
            </a:r>
          </a:p>
        </p:txBody>
      </p:sp>
      <p:graphicFrame>
        <p:nvGraphicFramePr>
          <p:cNvPr id="5" name="Content Placeholder 2">
            <a:extLst>
              <a:ext uri="{FF2B5EF4-FFF2-40B4-BE49-F238E27FC236}">
                <a16:creationId xmlns:a16="http://schemas.microsoft.com/office/drawing/2014/main" id="{C0AD4C4D-A93B-4FBE-712A-C8C58F2EC26D}"/>
              </a:ext>
            </a:extLst>
          </p:cNvPr>
          <p:cNvGraphicFramePr>
            <a:graphicFrameLocks noGrp="1"/>
          </p:cNvGraphicFramePr>
          <p:nvPr>
            <p:ph idx="1"/>
            <p:extLst>
              <p:ext uri="{D42A27DB-BD31-4B8C-83A1-F6EECF244321}">
                <p14:modId xmlns:p14="http://schemas.microsoft.com/office/powerpoint/2010/main" val="2370143436"/>
              </p:ext>
            </p:extLst>
          </p:nvPr>
        </p:nvGraphicFramePr>
        <p:xfrm>
          <a:off x="695752" y="3452505"/>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Rounded Rectangle 19">
            <a:extLst>
              <a:ext uri="{FF2B5EF4-FFF2-40B4-BE49-F238E27FC236}">
                <a16:creationId xmlns:a16="http://schemas.microsoft.com/office/drawing/2014/main" id="{857507FD-58C7-AB51-73AA-80353134F9D3}"/>
              </a:ext>
            </a:extLst>
          </p:cNvPr>
          <p:cNvSpPr/>
          <p:nvPr/>
        </p:nvSpPr>
        <p:spPr>
          <a:xfrm>
            <a:off x="2734654" y="1347781"/>
            <a:ext cx="6922093" cy="252346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CEE98F4B-2A75-1FE7-D139-7F1958C80F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232" y="1544725"/>
            <a:ext cx="4441535" cy="2326519"/>
          </a:xfrm>
          <a:prstGeom prst="roundRect">
            <a:avLst/>
          </a:prstGeom>
        </p:spPr>
      </p:pic>
      <p:sp>
        <p:nvSpPr>
          <p:cNvPr id="22" name="TextBox 21">
            <a:extLst>
              <a:ext uri="{FF2B5EF4-FFF2-40B4-BE49-F238E27FC236}">
                <a16:creationId xmlns:a16="http://schemas.microsoft.com/office/drawing/2014/main" id="{FEC7A4CB-9F12-B0C8-5D9C-1BB868749638}"/>
              </a:ext>
            </a:extLst>
          </p:cNvPr>
          <p:cNvSpPr txBox="1"/>
          <p:nvPr/>
        </p:nvSpPr>
        <p:spPr>
          <a:xfrm>
            <a:off x="5437527" y="1311534"/>
            <a:ext cx="13169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err="1">
                <a:ln>
                  <a:noFill/>
                </a:ln>
                <a:solidFill>
                  <a:prstClr val="white"/>
                </a:solidFill>
                <a:effectLst/>
                <a:uLnTx/>
                <a:uFillTx/>
                <a:latin typeface="Calibri" panose="020F0502020204030204"/>
                <a:ea typeface="+mn-ea"/>
                <a:cs typeface="+mn-cs"/>
              </a:rPr>
              <a:t>DevSecOps</a:t>
            </a:r>
            <a:endPar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ight Brace 22">
            <a:extLst>
              <a:ext uri="{FF2B5EF4-FFF2-40B4-BE49-F238E27FC236}">
                <a16:creationId xmlns:a16="http://schemas.microsoft.com/office/drawing/2014/main" id="{B077345F-7DA4-FB0C-DEBF-DC9342B384EC}"/>
              </a:ext>
            </a:extLst>
          </p:cNvPr>
          <p:cNvSpPr/>
          <p:nvPr/>
        </p:nvSpPr>
        <p:spPr>
          <a:xfrm rot="16200000">
            <a:off x="6028461" y="-597808"/>
            <a:ext cx="262422" cy="95761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290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DE37-D2C3-F3FB-7628-43FC02479597}"/>
              </a:ext>
            </a:extLst>
          </p:cNvPr>
          <p:cNvSpPr>
            <a:spLocks noGrp="1"/>
          </p:cNvSpPr>
          <p:nvPr>
            <p:ph type="title"/>
          </p:nvPr>
        </p:nvSpPr>
        <p:spPr>
          <a:xfrm>
            <a:off x="1137654" y="22037"/>
            <a:ext cx="10044023" cy="877729"/>
          </a:xfrm>
        </p:spPr>
        <p:txBody>
          <a:bodyPr anchor="ctr">
            <a:normAutofit fontScale="90000"/>
          </a:bodyPr>
          <a:lstStyle/>
          <a:p>
            <a:r>
              <a:rPr lang="nb-NO" sz="4000" dirty="0">
                <a:latin typeface="Inter" panose="02000503000000020004" pitchFamily="2" charset="0"/>
                <a:ea typeface="Inter" panose="02000503000000020004" pitchFamily="2" charset="0"/>
                <a:cs typeface="Inter" panose="02000503000000020004" pitchFamily="2" charset="0"/>
              </a:rPr>
              <a:t>Hvordan ser den «ideelle» prosessen ut?</a:t>
            </a:r>
          </a:p>
        </p:txBody>
      </p:sp>
      <p:sp>
        <p:nvSpPr>
          <p:cNvPr id="20" name="Rounded Rectangle 19">
            <a:extLst>
              <a:ext uri="{FF2B5EF4-FFF2-40B4-BE49-F238E27FC236}">
                <a16:creationId xmlns:a16="http://schemas.microsoft.com/office/drawing/2014/main" id="{857507FD-58C7-AB51-73AA-80353134F9D3}"/>
              </a:ext>
            </a:extLst>
          </p:cNvPr>
          <p:cNvSpPr/>
          <p:nvPr/>
        </p:nvSpPr>
        <p:spPr>
          <a:xfrm>
            <a:off x="4812609" y="1347782"/>
            <a:ext cx="2566782" cy="226325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CEE98F4B-2A75-1FE7-D139-7F1958C80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811" y="2109486"/>
            <a:ext cx="2287713" cy="1198326"/>
          </a:xfrm>
          <a:prstGeom prst="roundRect">
            <a:avLst/>
          </a:prstGeom>
        </p:spPr>
      </p:pic>
      <p:sp>
        <p:nvSpPr>
          <p:cNvPr id="22" name="TextBox 21">
            <a:extLst>
              <a:ext uri="{FF2B5EF4-FFF2-40B4-BE49-F238E27FC236}">
                <a16:creationId xmlns:a16="http://schemas.microsoft.com/office/drawing/2014/main" id="{FEC7A4CB-9F12-B0C8-5D9C-1BB868749638}"/>
              </a:ext>
            </a:extLst>
          </p:cNvPr>
          <p:cNvSpPr txBox="1"/>
          <p:nvPr/>
        </p:nvSpPr>
        <p:spPr>
          <a:xfrm>
            <a:off x="5640757" y="1661470"/>
            <a:ext cx="13169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err="1">
                <a:ln>
                  <a:noFill/>
                </a:ln>
                <a:solidFill>
                  <a:prstClr val="white"/>
                </a:solidFill>
                <a:effectLst/>
                <a:uLnTx/>
                <a:uFillTx/>
                <a:latin typeface="Calibri" panose="020F0502020204030204"/>
                <a:ea typeface="+mn-ea"/>
                <a:cs typeface="+mn-cs"/>
              </a:rPr>
              <a:t>DevOps</a:t>
            </a:r>
            <a:endPar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ight Brace 22">
            <a:extLst>
              <a:ext uri="{FF2B5EF4-FFF2-40B4-BE49-F238E27FC236}">
                <a16:creationId xmlns:a16="http://schemas.microsoft.com/office/drawing/2014/main" id="{B077345F-7DA4-FB0C-DEBF-DC9342B384EC}"/>
              </a:ext>
            </a:extLst>
          </p:cNvPr>
          <p:cNvSpPr/>
          <p:nvPr/>
        </p:nvSpPr>
        <p:spPr>
          <a:xfrm rot="16200000">
            <a:off x="6028461" y="-597808"/>
            <a:ext cx="262422" cy="95761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Graphic 6" descr="Programmer female outline">
            <a:extLst>
              <a:ext uri="{FF2B5EF4-FFF2-40B4-BE49-F238E27FC236}">
                <a16:creationId xmlns:a16="http://schemas.microsoft.com/office/drawing/2014/main" id="{E8416A05-A62B-2EE3-5E1A-15BE34F018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566427"/>
            <a:ext cx="1577722" cy="1577722"/>
          </a:xfrm>
          <a:prstGeom prst="rect">
            <a:avLst/>
          </a:prstGeom>
        </p:spPr>
      </p:pic>
      <p:pic>
        <p:nvPicPr>
          <p:cNvPr id="9" name="Graphic 8" descr="Robot Hand outline">
            <a:extLst>
              <a:ext uri="{FF2B5EF4-FFF2-40B4-BE49-F238E27FC236}">
                <a16:creationId xmlns:a16="http://schemas.microsoft.com/office/drawing/2014/main" id="{3B8CB5FF-CA8A-D5D7-A867-068C45BCBA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0724" y="4967327"/>
            <a:ext cx="914400" cy="914400"/>
          </a:xfrm>
          <a:prstGeom prst="rect">
            <a:avLst/>
          </a:prstGeom>
        </p:spPr>
      </p:pic>
      <p:sp>
        <p:nvSpPr>
          <p:cNvPr id="12" name="TextBox 11">
            <a:extLst>
              <a:ext uri="{FF2B5EF4-FFF2-40B4-BE49-F238E27FC236}">
                <a16:creationId xmlns:a16="http://schemas.microsoft.com/office/drawing/2014/main" id="{E218ED25-B06A-3E36-3521-35F6A557366F}"/>
              </a:ext>
            </a:extLst>
          </p:cNvPr>
          <p:cNvSpPr txBox="1"/>
          <p:nvPr/>
        </p:nvSpPr>
        <p:spPr>
          <a:xfrm>
            <a:off x="2519063" y="5929527"/>
            <a:ext cx="1577721" cy="262423"/>
          </a:xfrm>
          <a:prstGeom prst="rect">
            <a:avLst/>
          </a:prstGeom>
          <a:noFill/>
        </p:spPr>
        <p:txBody>
          <a:bodyPr wrap="none" lIns="0" tIns="0" rIns="0" bIns="0" rtlCol="0">
            <a:noAutofit/>
          </a:bodyPr>
          <a:lstStyle/>
          <a:p>
            <a:pPr algn="l"/>
            <a:r>
              <a:rPr lang="nb-NO" sz="1600" dirty="0">
                <a:solidFill>
                  <a:schemeClr val="bg2"/>
                </a:solidFill>
              </a:rPr>
              <a:t>Automatiserte </a:t>
            </a:r>
            <a:br>
              <a:rPr lang="nb-NO" sz="1600" dirty="0">
                <a:solidFill>
                  <a:schemeClr val="bg2"/>
                </a:solidFill>
              </a:rPr>
            </a:br>
            <a:r>
              <a:rPr lang="nb-NO" sz="1600" dirty="0">
                <a:solidFill>
                  <a:schemeClr val="bg2"/>
                </a:solidFill>
              </a:rPr>
              <a:t>tester</a:t>
            </a:r>
          </a:p>
        </p:txBody>
      </p:sp>
      <p:pic>
        <p:nvPicPr>
          <p:cNvPr id="14" name="Graphic 13" descr="Building Brick Wall outline">
            <a:extLst>
              <a:ext uri="{FF2B5EF4-FFF2-40B4-BE49-F238E27FC236}">
                <a16:creationId xmlns:a16="http://schemas.microsoft.com/office/drawing/2014/main" id="{6E95CABC-3C18-6A33-2852-EAF5989DBB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464" y="4967327"/>
            <a:ext cx="914400" cy="914400"/>
          </a:xfrm>
          <a:prstGeom prst="rect">
            <a:avLst/>
          </a:prstGeom>
        </p:spPr>
      </p:pic>
      <p:sp>
        <p:nvSpPr>
          <p:cNvPr id="15" name="TextBox 14">
            <a:extLst>
              <a:ext uri="{FF2B5EF4-FFF2-40B4-BE49-F238E27FC236}">
                <a16:creationId xmlns:a16="http://schemas.microsoft.com/office/drawing/2014/main" id="{F3314A8D-87A9-A874-0EFA-FD813D6ECE58}"/>
              </a:ext>
            </a:extLst>
          </p:cNvPr>
          <p:cNvSpPr txBox="1"/>
          <p:nvPr/>
        </p:nvSpPr>
        <p:spPr>
          <a:xfrm>
            <a:off x="4583935" y="5929528"/>
            <a:ext cx="701458" cy="262422"/>
          </a:xfrm>
          <a:prstGeom prst="rect">
            <a:avLst/>
          </a:prstGeom>
          <a:noFill/>
        </p:spPr>
        <p:txBody>
          <a:bodyPr wrap="none" lIns="0" tIns="0" rIns="0" bIns="0" rtlCol="0">
            <a:noAutofit/>
          </a:bodyPr>
          <a:lstStyle/>
          <a:p>
            <a:pPr algn="l"/>
            <a:r>
              <a:rPr lang="nb-NO" sz="1600" dirty="0">
                <a:solidFill>
                  <a:schemeClr val="bg2"/>
                </a:solidFill>
              </a:rPr>
              <a:t>Bygg</a:t>
            </a:r>
          </a:p>
        </p:txBody>
      </p:sp>
      <p:pic>
        <p:nvPicPr>
          <p:cNvPr id="17" name="Graphic 16" descr="Clipboard Partially Crossed outline">
            <a:extLst>
              <a:ext uri="{FF2B5EF4-FFF2-40B4-BE49-F238E27FC236}">
                <a16:creationId xmlns:a16="http://schemas.microsoft.com/office/drawing/2014/main" id="{F8CE1083-8050-F45F-7764-606DE8F01A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6000" y="4967327"/>
            <a:ext cx="914400" cy="914400"/>
          </a:xfrm>
          <a:prstGeom prst="rect">
            <a:avLst/>
          </a:prstGeom>
        </p:spPr>
      </p:pic>
      <p:sp>
        <p:nvSpPr>
          <p:cNvPr id="18" name="TextBox 17">
            <a:extLst>
              <a:ext uri="{FF2B5EF4-FFF2-40B4-BE49-F238E27FC236}">
                <a16:creationId xmlns:a16="http://schemas.microsoft.com/office/drawing/2014/main" id="{A2C7C94C-7B2E-99A9-D79A-AABAB25EEF28}"/>
              </a:ext>
            </a:extLst>
          </p:cNvPr>
          <p:cNvSpPr txBox="1"/>
          <p:nvPr/>
        </p:nvSpPr>
        <p:spPr>
          <a:xfrm>
            <a:off x="6068005" y="5881727"/>
            <a:ext cx="1577722" cy="262422"/>
          </a:xfrm>
          <a:prstGeom prst="rect">
            <a:avLst/>
          </a:prstGeom>
          <a:noFill/>
        </p:spPr>
        <p:txBody>
          <a:bodyPr wrap="none" lIns="0" tIns="0" rIns="0" bIns="0" rtlCol="0">
            <a:noAutofit/>
          </a:bodyPr>
          <a:lstStyle/>
          <a:p>
            <a:pPr algn="l"/>
            <a:r>
              <a:rPr lang="nb-NO" sz="1600" dirty="0">
                <a:solidFill>
                  <a:schemeClr val="bg2"/>
                </a:solidFill>
              </a:rPr>
              <a:t>Test og</a:t>
            </a:r>
            <a:br>
              <a:rPr lang="nb-NO" sz="1600" dirty="0">
                <a:solidFill>
                  <a:schemeClr val="bg2"/>
                </a:solidFill>
              </a:rPr>
            </a:br>
            <a:r>
              <a:rPr lang="nb-NO" sz="1600" dirty="0">
                <a:solidFill>
                  <a:schemeClr val="bg2"/>
                </a:solidFill>
              </a:rPr>
              <a:t> </a:t>
            </a:r>
            <a:r>
              <a:rPr lang="nb-NO" sz="1600" dirty="0" err="1">
                <a:solidFill>
                  <a:schemeClr val="bg2"/>
                </a:solidFill>
              </a:rPr>
              <a:t>deploy</a:t>
            </a:r>
            <a:endParaRPr lang="nb-NO" sz="1600" dirty="0">
              <a:solidFill>
                <a:schemeClr val="bg2"/>
              </a:solidFill>
            </a:endParaRPr>
          </a:p>
        </p:txBody>
      </p:sp>
      <p:pic>
        <p:nvPicPr>
          <p:cNvPr id="19" name="Graphic 18" descr="Robot Hand outline">
            <a:extLst>
              <a:ext uri="{FF2B5EF4-FFF2-40B4-BE49-F238E27FC236}">
                <a16:creationId xmlns:a16="http://schemas.microsoft.com/office/drawing/2014/main" id="{9F37E207-A413-C9C2-2676-2B35A64954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5989" y="4967327"/>
            <a:ext cx="914400" cy="914400"/>
          </a:xfrm>
          <a:prstGeom prst="rect">
            <a:avLst/>
          </a:prstGeom>
        </p:spPr>
      </p:pic>
      <p:sp>
        <p:nvSpPr>
          <p:cNvPr id="24" name="TextBox 23">
            <a:extLst>
              <a:ext uri="{FF2B5EF4-FFF2-40B4-BE49-F238E27FC236}">
                <a16:creationId xmlns:a16="http://schemas.microsoft.com/office/drawing/2014/main" id="{83BF0402-C544-8777-6B76-344C324A9711}"/>
              </a:ext>
            </a:extLst>
          </p:cNvPr>
          <p:cNvSpPr txBox="1"/>
          <p:nvPr/>
        </p:nvSpPr>
        <p:spPr>
          <a:xfrm>
            <a:off x="7634328" y="5929527"/>
            <a:ext cx="1577721" cy="262423"/>
          </a:xfrm>
          <a:prstGeom prst="rect">
            <a:avLst/>
          </a:prstGeom>
          <a:noFill/>
        </p:spPr>
        <p:txBody>
          <a:bodyPr wrap="none" lIns="0" tIns="0" rIns="0" bIns="0" rtlCol="0">
            <a:noAutofit/>
          </a:bodyPr>
          <a:lstStyle/>
          <a:p>
            <a:pPr algn="l"/>
            <a:r>
              <a:rPr lang="nb-NO" sz="1600" dirty="0">
                <a:solidFill>
                  <a:schemeClr val="bg2"/>
                </a:solidFill>
              </a:rPr>
              <a:t>Automatiserte </a:t>
            </a:r>
            <a:br>
              <a:rPr lang="nb-NO" sz="1600" dirty="0">
                <a:solidFill>
                  <a:schemeClr val="bg2"/>
                </a:solidFill>
              </a:rPr>
            </a:br>
            <a:r>
              <a:rPr lang="nb-NO" sz="1600" dirty="0">
                <a:solidFill>
                  <a:schemeClr val="bg2"/>
                </a:solidFill>
              </a:rPr>
              <a:t>tester</a:t>
            </a:r>
          </a:p>
        </p:txBody>
      </p:sp>
      <p:pic>
        <p:nvPicPr>
          <p:cNvPr id="26" name="Graphic 25" descr="Production outline">
            <a:extLst>
              <a:ext uri="{FF2B5EF4-FFF2-40B4-BE49-F238E27FC236}">
                <a16:creationId xmlns:a16="http://schemas.microsoft.com/office/drawing/2014/main" id="{1A253C78-6BAA-169A-DB30-AE3DBF043F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91567" y="4967327"/>
            <a:ext cx="914400" cy="914400"/>
          </a:xfrm>
          <a:prstGeom prst="rect">
            <a:avLst/>
          </a:prstGeom>
        </p:spPr>
      </p:pic>
      <p:sp>
        <p:nvSpPr>
          <p:cNvPr id="27" name="TextBox 26">
            <a:extLst>
              <a:ext uri="{FF2B5EF4-FFF2-40B4-BE49-F238E27FC236}">
                <a16:creationId xmlns:a16="http://schemas.microsoft.com/office/drawing/2014/main" id="{6C30D066-E23B-50B7-53F9-BC7BC04E363E}"/>
              </a:ext>
            </a:extLst>
          </p:cNvPr>
          <p:cNvSpPr txBox="1"/>
          <p:nvPr/>
        </p:nvSpPr>
        <p:spPr>
          <a:xfrm>
            <a:off x="10578624" y="5929526"/>
            <a:ext cx="1340285" cy="262423"/>
          </a:xfrm>
          <a:prstGeom prst="rect">
            <a:avLst/>
          </a:prstGeom>
          <a:noFill/>
        </p:spPr>
        <p:txBody>
          <a:bodyPr wrap="none" lIns="0" tIns="0" rIns="0" bIns="0" rtlCol="0">
            <a:noAutofit/>
          </a:bodyPr>
          <a:lstStyle/>
          <a:p>
            <a:pPr algn="l"/>
            <a:r>
              <a:rPr lang="nb-NO" sz="1600" dirty="0">
                <a:solidFill>
                  <a:schemeClr val="bg2"/>
                </a:solidFill>
              </a:rPr>
              <a:t>Produksjon</a:t>
            </a:r>
          </a:p>
        </p:txBody>
      </p:sp>
      <p:sp>
        <p:nvSpPr>
          <p:cNvPr id="28" name="TextBox 27">
            <a:extLst>
              <a:ext uri="{FF2B5EF4-FFF2-40B4-BE49-F238E27FC236}">
                <a16:creationId xmlns:a16="http://schemas.microsoft.com/office/drawing/2014/main" id="{17B78EEC-C854-99D6-4669-DDA4AE9BF300}"/>
              </a:ext>
            </a:extLst>
          </p:cNvPr>
          <p:cNvSpPr txBox="1"/>
          <p:nvPr/>
        </p:nvSpPr>
        <p:spPr>
          <a:xfrm>
            <a:off x="9131474" y="2079321"/>
            <a:ext cx="0" cy="0"/>
          </a:xfrm>
          <a:prstGeom prst="rect">
            <a:avLst/>
          </a:prstGeom>
          <a:noFill/>
        </p:spPr>
        <p:txBody>
          <a:bodyPr wrap="none" lIns="0" tIns="0" rIns="0" bIns="0" rtlCol="0">
            <a:noAutofit/>
          </a:bodyPr>
          <a:lstStyle/>
          <a:p>
            <a:pPr algn="l"/>
            <a:r>
              <a:rPr lang="nb-NO" sz="1600" dirty="0">
                <a:solidFill>
                  <a:schemeClr val="bg2"/>
                </a:solidFill>
              </a:rPr>
              <a:t>Sec</a:t>
            </a:r>
          </a:p>
        </p:txBody>
      </p:sp>
      <p:pic>
        <p:nvPicPr>
          <p:cNvPr id="29" name="Graphic 28" descr="Shield Tick outline">
            <a:extLst>
              <a:ext uri="{FF2B5EF4-FFF2-40B4-BE49-F238E27FC236}">
                <a16:creationId xmlns:a16="http://schemas.microsoft.com/office/drawing/2014/main" id="{1F495633-1E12-568C-488F-B820128BE8B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96723" y="4159950"/>
            <a:ext cx="914400" cy="914400"/>
          </a:xfrm>
          <a:prstGeom prst="rect">
            <a:avLst/>
          </a:prstGeom>
        </p:spPr>
      </p:pic>
      <p:sp>
        <p:nvSpPr>
          <p:cNvPr id="30" name="TextBox 29">
            <a:extLst>
              <a:ext uri="{FF2B5EF4-FFF2-40B4-BE49-F238E27FC236}">
                <a16:creationId xmlns:a16="http://schemas.microsoft.com/office/drawing/2014/main" id="{2C89F4BB-B4C7-A73A-7908-E8E66FE33C0A}"/>
              </a:ext>
            </a:extLst>
          </p:cNvPr>
          <p:cNvSpPr txBox="1"/>
          <p:nvPr/>
        </p:nvSpPr>
        <p:spPr>
          <a:xfrm flipH="1">
            <a:off x="9360833" y="5074350"/>
            <a:ext cx="1215025" cy="68203"/>
          </a:xfrm>
          <a:prstGeom prst="rect">
            <a:avLst/>
          </a:prstGeom>
          <a:noFill/>
        </p:spPr>
        <p:txBody>
          <a:bodyPr wrap="none" lIns="0" tIns="0" rIns="0" bIns="0" rtlCol="0">
            <a:noAutofit/>
          </a:bodyPr>
          <a:lstStyle/>
          <a:p>
            <a:pPr algn="l"/>
            <a:r>
              <a:rPr lang="nb-NO" sz="1600" dirty="0">
                <a:solidFill>
                  <a:schemeClr val="bg2"/>
                </a:solidFill>
              </a:rPr>
              <a:t>Sikkerhet</a:t>
            </a:r>
          </a:p>
        </p:txBody>
      </p:sp>
      <p:sp>
        <p:nvSpPr>
          <p:cNvPr id="3" name="TextBox 2">
            <a:extLst>
              <a:ext uri="{FF2B5EF4-FFF2-40B4-BE49-F238E27FC236}">
                <a16:creationId xmlns:a16="http://schemas.microsoft.com/office/drawing/2014/main" id="{84A9C9C4-D71E-F9CA-7953-AA12DD774EA5}"/>
              </a:ext>
            </a:extLst>
          </p:cNvPr>
          <p:cNvSpPr txBox="1"/>
          <p:nvPr/>
        </p:nvSpPr>
        <p:spPr>
          <a:xfrm>
            <a:off x="9193541" y="2311327"/>
            <a:ext cx="406363" cy="262423"/>
          </a:xfrm>
          <a:prstGeom prst="rect">
            <a:avLst/>
          </a:prstGeom>
          <a:noFill/>
        </p:spPr>
        <p:txBody>
          <a:bodyPr wrap="none" lIns="0" tIns="0" rIns="0" bIns="0" rtlCol="0">
            <a:noAutofit/>
          </a:bodyPr>
          <a:lstStyle/>
          <a:p>
            <a:pPr algn="l"/>
            <a:r>
              <a:rPr lang="nb-NO" sz="1600" dirty="0">
                <a:solidFill>
                  <a:schemeClr val="bg2"/>
                </a:solidFill>
                <a:sym typeface="Wingdings" pitchFamily="2" charset="2"/>
              </a:rPr>
              <a:t> </a:t>
            </a:r>
            <a:endParaRPr lang="nb-NO" sz="1600" dirty="0">
              <a:solidFill>
                <a:schemeClr val="bg2"/>
              </a:solidFill>
            </a:endParaRPr>
          </a:p>
        </p:txBody>
      </p:sp>
      <p:cxnSp>
        <p:nvCxnSpPr>
          <p:cNvPr id="5" name="Straight Arrow Connector 4">
            <a:extLst>
              <a:ext uri="{FF2B5EF4-FFF2-40B4-BE49-F238E27FC236}">
                <a16:creationId xmlns:a16="http://schemas.microsoft.com/office/drawing/2014/main" id="{7C21710F-067F-FF45-D196-F9F36132EE2E}"/>
              </a:ext>
            </a:extLst>
          </p:cNvPr>
          <p:cNvCxnSpPr/>
          <p:nvPr/>
        </p:nvCxnSpPr>
        <p:spPr>
          <a:xfrm>
            <a:off x="8357787" y="1545614"/>
            <a:ext cx="649480" cy="47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248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ouvet presentasjonsmal - Blå">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err="1" smtClean="0">
            <a:solidFill>
              <a:schemeClr val="bg2"/>
            </a:solidFill>
          </a:defRPr>
        </a:defPPr>
      </a:lstStyle>
    </a:txDef>
  </a:objectDefaults>
  <a:extraClrSchemeLst/>
  <a:extLst>
    <a:ext uri="{05A4C25C-085E-4340-85A3-A5531E510DB2}">
      <thm15:themeFamily xmlns:thm15="http://schemas.microsoft.com/office/thememl/2012/main" name="mal_10_10_2022" id="{0138A3F3-7379-9846-A0BB-37427D804136}" vid="{A87087A4-1B96-964D-A07F-DB55B6D110CF}"/>
    </a:ext>
  </a:extLst>
</a:theme>
</file>

<file path=ppt/theme/theme2.xml><?xml version="1.0" encoding="utf-8"?>
<a:theme xmlns:a="http://schemas.openxmlformats.org/drawingml/2006/main" name="Bouvet presentasjonsmal - Hvit">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mal_10_10_2022" id="{0138A3F3-7379-9846-A0BB-37427D804136}" vid="{AF04B492-F167-DE49-ABF5-12F0032AEF36}"/>
    </a:ext>
  </a:extLst>
</a:theme>
</file>

<file path=ppt/theme/theme3.xml><?xml version="1.0" encoding="utf-8"?>
<a:theme xmlns:a="http://schemas.openxmlformats.org/drawingml/2006/main" name="Bouvet presentasjonsmal - Krem">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mal_10_10_2022" id="{0138A3F3-7379-9846-A0BB-37427D804136}" vid="{0F432AC7-3E09-ED45-BF6D-50AB8A188723}"/>
    </a:ext>
  </a:extLst>
</a:theme>
</file>

<file path=ppt/theme/theme4.xml><?xml version="1.0" encoding="utf-8"?>
<a:theme xmlns:a="http://schemas.openxmlformats.org/drawingml/2006/main" name="Office Theme">
  <a:themeElements>
    <a:clrScheme name="Bouvet 2021">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60FBF"/>
      </a:hlink>
      <a:folHlink>
        <a:srgbClr val="000000"/>
      </a:folHlink>
    </a:clrScheme>
    <a:fontScheme name="Bouvet">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Bouvet 2021">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60FBF"/>
      </a:hlink>
      <a:folHlink>
        <a:srgbClr val="000000"/>
      </a:folHlink>
    </a:clrScheme>
    <a:fontScheme name="Bouvet">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SharedWithUsers xmlns="12eb3729-a22c-4bee-9a2a-af68e0870b7b">
      <UserInfo>
        <DisplayName>Andreas Reutz</DisplayName>
        <AccountId>135</AccountId>
        <AccountType/>
      </UserInfo>
    </SharedWithUsers>
    <_dlc_DocId xmlns="12eb3729-a22c-4bee-9a2a-af68e0870b7b">YNCTWTM4TFTV-576964413-127</_dlc_DocId>
    <_dlc_DocIdUrl xmlns="12eb3729-a22c-4bee-9a2a-af68e0870b7b">
      <Url>https://bouvetasa.sharepoint.com/sites/assets/_layouts/15/DocIdRedir.aspx?ID=YNCTWTM4TFTV-576964413-127</Url>
      <Description>YNCTWTM4TFTV-576964413-127</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BF83117531D00F4C9E45017EED16ABA6" ma:contentTypeVersion="4" ma:contentTypeDescription="Create a new document." ma:contentTypeScope="" ma:versionID="365c53a2cf72dd0701cce7bd21ff1ce2">
  <xsd:schema xmlns:xsd="http://www.w3.org/2001/XMLSchema" xmlns:xs="http://www.w3.org/2001/XMLSchema" xmlns:p="http://schemas.microsoft.com/office/2006/metadata/properties" xmlns:ns2="12eb3729-a22c-4bee-9a2a-af68e0870b7b" xmlns:ns3="13d8514d-2e81-498a-bd06-c90ed73776bf" targetNamespace="http://schemas.microsoft.com/office/2006/metadata/properties" ma:root="true" ma:fieldsID="ee21eb646f37c225d3a220c809ac768c" ns2:_="" ns3:_="">
    <xsd:import namespace="12eb3729-a22c-4bee-9a2a-af68e0870b7b"/>
    <xsd:import namespace="13d8514d-2e81-498a-bd06-c90ed73776b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eb3729-a22c-4bee-9a2a-af68e0870b7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d8514d-2e81-498a-bd06-c90ed73776bf"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47B02-9FE0-4CEE-9849-7CA0D7449E07}">
  <ds:schemaRefs>
    <ds:schemaRef ds:uri="http://schemas.microsoft.com/sharepoint/v3/contenttype/forms"/>
  </ds:schemaRefs>
</ds:datastoreItem>
</file>

<file path=customXml/itemProps2.xml><?xml version="1.0" encoding="utf-8"?>
<ds:datastoreItem xmlns:ds="http://schemas.openxmlformats.org/officeDocument/2006/customXml" ds:itemID="{5A514FD3-969A-42FE-917B-3524AEDAB315}">
  <ds:schemaRefs>
    <ds:schemaRef ds:uri="http://schemas.microsoft.com/sharepoint/events"/>
  </ds:schemaRefs>
</ds:datastoreItem>
</file>

<file path=customXml/itemProps3.xml><?xml version="1.0" encoding="utf-8"?>
<ds:datastoreItem xmlns:ds="http://schemas.openxmlformats.org/officeDocument/2006/customXml" ds:itemID="{E49ABCA5-A618-40E0-8FB0-AE05350FAA52}">
  <ds:schemaRefs>
    <ds:schemaRef ds:uri="http://purl.org/dc/terms/"/>
    <ds:schemaRef ds:uri="http://purl.org/dc/elements/1.1/"/>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13d8514d-2e81-498a-bd06-c90ed73776bf"/>
    <ds:schemaRef ds:uri="12eb3729-a22c-4bee-9a2a-af68e0870b7b"/>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B568706D-A9AD-4745-95C0-B9BC55669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eb3729-a22c-4bee-9a2a-af68e0870b7b"/>
    <ds:schemaRef ds:uri="13d8514d-2e81-498a-bd06-c90ed73776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Bouvet presentasjonsmal - Blå</Template>
  <TotalTime>4009</TotalTime>
  <Words>2026</Words>
  <Application>Microsoft Macintosh PowerPoint</Application>
  <PresentationFormat>Widescreen</PresentationFormat>
  <Paragraphs>494</Paragraphs>
  <Slides>77</Slides>
  <Notes>17</Notes>
  <HiddenSlides>2</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77</vt:i4>
      </vt:variant>
    </vt:vector>
  </HeadingPairs>
  <TitlesOfParts>
    <vt:vector size="85" baseType="lpstr">
      <vt:lpstr>Arial</vt:lpstr>
      <vt:lpstr>Inter SemiBold</vt:lpstr>
      <vt:lpstr>Calibri</vt:lpstr>
      <vt:lpstr>Inter</vt:lpstr>
      <vt:lpstr>Al Nile</vt:lpstr>
      <vt:lpstr>Bouvet presentasjonsmal - Blå</vt:lpstr>
      <vt:lpstr>Bouvet presentasjonsmal - Hvit</vt:lpstr>
      <vt:lpstr>Bouvet presentasjonsmal - Krem</vt:lpstr>
      <vt:lpstr>5 lærdommer om  Devsecops </vt:lpstr>
      <vt:lpstr>Kort om meg  </vt:lpstr>
      <vt:lpstr>Disclaimer</vt:lpstr>
      <vt:lpstr>Motivasjon</vt:lpstr>
      <vt:lpstr>Agenda</vt:lpstr>
      <vt:lpstr>PowerPoint Presentation</vt:lpstr>
      <vt:lpstr>Hva er DevSecOps</vt:lpstr>
      <vt:lpstr>Hvordan ser den «ideelle» prosessen ut?</vt:lpstr>
      <vt:lpstr>Hvordan ser den «ideelle» prosessen ut?</vt:lpstr>
      <vt:lpstr>Hvordan ser den «ideelle» prosessen ut?</vt:lpstr>
      <vt:lpstr>Hvorfor  DevSecOps</vt:lpstr>
      <vt:lpstr>Ikke gjør dette</vt:lpstr>
      <vt:lpstr>Applikasjonssikkerhet </vt:lpstr>
      <vt:lpstr>Applikasjonssikkerhet </vt:lpstr>
      <vt:lpstr>Hvordan velger man et verktøy?</vt:lpstr>
      <vt:lpstr>Kartlegging</vt:lpstr>
      <vt:lpstr>Sikkerhet i DevOps</vt:lpstr>
      <vt:lpstr>Evaluering</vt:lpstr>
      <vt:lpstr>Evaluering</vt:lpstr>
      <vt:lpstr>Road Map</vt:lpstr>
      <vt:lpstr>Road Map</vt:lpstr>
      <vt:lpstr>Og HUSK!</vt:lpstr>
      <vt:lpstr>Viktigste av alt</vt:lpstr>
      <vt:lpstr>Tanker</vt:lpstr>
      <vt:lpstr>PowerPoint Presentation</vt:lpstr>
      <vt:lpstr>Identitet og tilgangsstyring</vt:lpstr>
      <vt:lpstr>Identitet og tilgangskontroll </vt:lpstr>
      <vt:lpstr>Identitet og tilgangskontroll </vt:lpstr>
      <vt:lpstr>Multi cloud med mange identiteter er et mareritt</vt:lpstr>
      <vt:lpstr>Multi cloud med mange identiteter er et mareritt</vt:lpstr>
      <vt:lpstr>Sentralisert identitetshåndtering </vt:lpstr>
      <vt:lpstr>Hva med sikkerhetsarkitektur?</vt:lpstr>
      <vt:lpstr>Identitet og tilgangskontroll </vt:lpstr>
      <vt:lpstr>Identitet og tilgangskontroll </vt:lpstr>
      <vt:lpstr>Identitet og tilgangskontroll </vt:lpstr>
      <vt:lpstr>Identitet og tilgangskontroll </vt:lpstr>
      <vt:lpstr>Identitet og tilgangskontroll </vt:lpstr>
      <vt:lpstr>Hva er Zero-Trust</vt:lpstr>
      <vt:lpstr>Hva har dette med identitet å gjøre? </vt:lpstr>
      <vt:lpstr>Identitet og tilgangskontroll </vt:lpstr>
      <vt:lpstr>Identitet og tilgangskontroll </vt:lpstr>
      <vt:lpstr>Hva ligger i en slik strategi? </vt:lpstr>
      <vt:lpstr>Maskinidentiteteter</vt:lpstr>
      <vt:lpstr>Brukeridentiteter</vt:lpstr>
      <vt:lpstr>Håndtering av hemmeligheter</vt:lpstr>
      <vt:lpstr>Secret Manager</vt:lpstr>
      <vt:lpstr>Logger, Metrikker, overvåkning</vt:lpstr>
      <vt:lpstr>Logger og Rapportering</vt:lpstr>
      <vt:lpstr>Strategi for logger</vt:lpstr>
      <vt:lpstr>Når har vi logget nok? </vt:lpstr>
      <vt:lpstr>Rapportering</vt:lpstr>
      <vt:lpstr>Trusselmodellering</vt:lpstr>
      <vt:lpstr>Hva er trusselmodellering</vt:lpstr>
      <vt:lpstr>Et hav av teknikker og metoder</vt:lpstr>
      <vt:lpstr>Trusselmodellering tar så lang tid...</vt:lpstr>
      <vt:lpstr>Trusselmodellering</vt:lpstr>
      <vt:lpstr>Hva om man trenger å gjøre en dypere analyse? </vt:lpstr>
      <vt:lpstr>Trusselmodellering </vt:lpstr>
      <vt:lpstr>C4</vt:lpstr>
      <vt:lpstr>PowerPoint Presentation</vt:lpstr>
      <vt:lpstr>PowerPoint Presentation</vt:lpstr>
      <vt:lpstr>STRIDE</vt:lpstr>
      <vt:lpstr>STRIDE</vt:lpstr>
      <vt:lpstr>Metodikk</vt:lpstr>
      <vt:lpstr>Metodikken</vt:lpstr>
      <vt:lpstr>Hva er forskjellen på trusselmodellering og risikovurdering?</vt:lpstr>
      <vt:lpstr>Kultur</vt:lpstr>
      <vt:lpstr>Kultur</vt:lpstr>
      <vt:lpstr>Mye motstand </vt:lpstr>
      <vt:lpstr>Frihet under ansvar </vt:lpstr>
      <vt:lpstr>Samarbeid</vt:lpstr>
      <vt:lpstr>Det store bildet</vt:lpstr>
      <vt:lpstr>Det større bildet</vt:lpstr>
      <vt:lpstr>Konklusjon</vt:lpstr>
      <vt:lpstr>Konklusjon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lærdommer om  Devsecops </dc:title>
  <dc:subject/>
  <dc:creator>Johan Paramanathan</dc:creator>
  <cp:keywords/>
  <dc:description/>
  <cp:lastModifiedBy>Johan Paramanathan</cp:lastModifiedBy>
  <cp:revision>1</cp:revision>
  <dcterms:created xsi:type="dcterms:W3CDTF">2023-02-05T12:11:44Z</dcterms:created>
  <dcterms:modified xsi:type="dcterms:W3CDTF">2023-02-08T08:23:17Z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0x010100BF83117531D00F4C9E45017EED16ABA6</vt:lpwstr>
  </property>
  <property fmtid="{D5CDD505-2E9C-101B-9397-08002B2CF9AE}" pid="3" name="_dlc_DocIdItemGuid">
    <vt:lpwstr>1bc8a7bd-aa8c-4e7b-ab7a-10eda0ba3e40</vt:lpwstr>
  </property>
</Properties>
</file>